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5"/>
  </p:notesMasterIdLst>
  <p:handoutMasterIdLst>
    <p:handoutMasterId r:id="rId66"/>
  </p:handoutMasterIdLst>
  <p:sldIdLst>
    <p:sldId id="258" r:id="rId2"/>
    <p:sldId id="261" r:id="rId3"/>
    <p:sldId id="463" r:id="rId4"/>
    <p:sldId id="511" r:id="rId5"/>
    <p:sldId id="403" r:id="rId6"/>
    <p:sldId id="453" r:id="rId7"/>
    <p:sldId id="489" r:id="rId8"/>
    <p:sldId id="490" r:id="rId9"/>
    <p:sldId id="491" r:id="rId10"/>
    <p:sldId id="493" r:id="rId11"/>
    <p:sldId id="529" r:id="rId12"/>
    <p:sldId id="530" r:id="rId13"/>
    <p:sldId id="492" r:id="rId14"/>
    <p:sldId id="309" r:id="rId15"/>
    <p:sldId id="517" r:id="rId16"/>
    <p:sldId id="518" r:id="rId17"/>
    <p:sldId id="485" r:id="rId18"/>
    <p:sldId id="494" r:id="rId19"/>
    <p:sldId id="465" r:id="rId20"/>
    <p:sldId id="496" r:id="rId21"/>
    <p:sldId id="330" r:id="rId22"/>
    <p:sldId id="454" r:id="rId23"/>
    <p:sldId id="515" r:id="rId24"/>
    <p:sldId id="497" r:id="rId25"/>
    <p:sldId id="498" r:id="rId26"/>
    <p:sldId id="486" r:id="rId27"/>
    <p:sldId id="495" r:id="rId28"/>
    <p:sldId id="467" r:id="rId29"/>
    <p:sldId id="429" r:id="rId30"/>
    <p:sldId id="468" r:id="rId31"/>
    <p:sldId id="344" r:id="rId32"/>
    <p:sldId id="349" r:id="rId33"/>
    <p:sldId id="526" r:id="rId34"/>
    <p:sldId id="527" r:id="rId35"/>
    <p:sldId id="386" r:id="rId36"/>
    <p:sldId id="500" r:id="rId37"/>
    <p:sldId id="471" r:id="rId38"/>
    <p:sldId id="357" r:id="rId39"/>
    <p:sldId id="501" r:id="rId40"/>
    <p:sldId id="435" r:id="rId41"/>
    <p:sldId id="459" r:id="rId42"/>
    <p:sldId id="436" r:id="rId43"/>
    <p:sldId id="457" r:id="rId44"/>
    <p:sldId id="472" r:id="rId45"/>
    <p:sldId id="410" r:id="rId46"/>
    <p:sldId id="474" r:id="rId47"/>
    <p:sldId id="502" r:id="rId48"/>
    <p:sldId id="509" r:id="rId49"/>
    <p:sldId id="528" r:id="rId50"/>
    <p:sldId id="505" r:id="rId51"/>
    <p:sldId id="506" r:id="rId52"/>
    <p:sldId id="508" r:id="rId53"/>
    <p:sldId id="507" r:id="rId54"/>
    <p:sldId id="503" r:id="rId55"/>
    <p:sldId id="525" r:id="rId56"/>
    <p:sldId id="478" r:id="rId57"/>
    <p:sldId id="519" r:id="rId58"/>
    <p:sldId id="431" r:id="rId59"/>
    <p:sldId id="332" r:id="rId60"/>
    <p:sldId id="414" r:id="rId61"/>
    <p:sldId id="415" r:id="rId62"/>
    <p:sldId id="322" r:id="rId63"/>
    <p:sldId id="302" r:id="rId6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BCFBF4"/>
    <a:srgbClr val="31FCD6"/>
    <a:srgbClr val="0DE8AC"/>
    <a:srgbClr val="CCECFF"/>
    <a:srgbClr val="009900"/>
    <a:srgbClr val="941651"/>
    <a:srgbClr val="73FDD6"/>
    <a:srgbClr val="66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80" autoAdjust="0"/>
    <p:restoredTop sz="81158" autoAdjust="0"/>
  </p:normalViewPr>
  <p:slideViewPr>
    <p:cSldViewPr snapToGrid="0">
      <p:cViewPr varScale="1">
        <p:scale>
          <a:sx n="93" d="100"/>
          <a:sy n="93" d="100"/>
        </p:scale>
        <p:origin x="1830" y="114"/>
      </p:cViewPr>
      <p:guideLst/>
    </p:cSldViewPr>
  </p:slideViewPr>
  <p:notesTextViewPr>
    <p:cViewPr>
      <p:scale>
        <a:sx n="1" d="1"/>
        <a:sy n="1" d="1"/>
      </p:scale>
      <p:origin x="0" y="0"/>
    </p:cViewPr>
  </p:notesTextViewPr>
  <p:notesViewPr>
    <p:cSldViewPr snapToGrid="0">
      <p:cViewPr varScale="1">
        <p:scale>
          <a:sx n="85" d="100"/>
          <a:sy n="85" d="100"/>
        </p:scale>
        <p:origin x="251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686AE-A363-1841-A92F-9DD042A2A19D}"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n-US"/>
        </a:p>
      </dgm:t>
    </dgm:pt>
    <dgm:pt modelId="{D5284C90-FCC9-BB48-966D-0BD3FA287A11}">
      <dgm:prSet/>
      <dgm:spPr/>
      <dgm:t>
        <a:bodyPr/>
        <a:lstStyle/>
        <a:p>
          <a:pPr>
            <a:buSzPts val="1000"/>
            <a:buFont typeface="Symbol" pitchFamily="2" charset="2"/>
            <a:buChar char=""/>
          </a:pPr>
          <a:r>
            <a:rPr lang="en-US" dirty="0"/>
            <a:t>Identify and recognize updates or changes to laws, regulations, and practice models in relation to scope of practice for various states across the country.</a:t>
          </a:r>
        </a:p>
      </dgm:t>
    </dgm:pt>
    <dgm:pt modelId="{F1B563CF-81B8-284A-8A44-30CB4DC538BE}" type="parTrans" cxnId="{84E1FA03-32BD-074C-85C7-52D894AD50A7}">
      <dgm:prSet/>
      <dgm:spPr/>
      <dgm:t>
        <a:bodyPr/>
        <a:lstStyle/>
        <a:p>
          <a:endParaRPr lang="en-US"/>
        </a:p>
      </dgm:t>
    </dgm:pt>
    <dgm:pt modelId="{CC030D51-7927-5C47-A881-BDBA170193B3}" type="sibTrans" cxnId="{84E1FA03-32BD-074C-85C7-52D894AD50A7}">
      <dgm:prSet/>
      <dgm:spPr/>
      <dgm:t>
        <a:bodyPr/>
        <a:lstStyle/>
        <a:p>
          <a:endParaRPr lang="en-US"/>
        </a:p>
      </dgm:t>
    </dgm:pt>
    <dgm:pt modelId="{4711A83C-BA95-9B4B-BA48-840DCA5E87E6}">
      <dgm:prSet/>
      <dgm:spPr/>
      <dgm:t>
        <a:bodyPr/>
        <a:lstStyle/>
        <a:p>
          <a:pPr>
            <a:buSzPts val="1000"/>
            <a:buFont typeface="Symbol" pitchFamily="2" charset="2"/>
            <a:buChar char=""/>
          </a:pPr>
          <a:r>
            <a:rPr lang="en-US" b="0" i="0" u="none" dirty="0"/>
            <a:t>Interpret and consider application of "full scope of practice" through an evidence-based analysis.</a:t>
          </a:r>
          <a:endParaRPr lang="en-US" dirty="0"/>
        </a:p>
      </dgm:t>
    </dgm:pt>
    <dgm:pt modelId="{3D6F9D48-3EDC-E74B-B8A5-6C6CFFB73402}" type="parTrans" cxnId="{5CCA596E-099E-3043-9162-1A70D812D931}">
      <dgm:prSet/>
      <dgm:spPr/>
      <dgm:t>
        <a:bodyPr/>
        <a:lstStyle/>
        <a:p>
          <a:endParaRPr lang="en-US"/>
        </a:p>
      </dgm:t>
    </dgm:pt>
    <dgm:pt modelId="{DBE3E276-8FE9-3443-AB4C-4113ED09E61B}" type="sibTrans" cxnId="{5CCA596E-099E-3043-9162-1A70D812D931}">
      <dgm:prSet/>
      <dgm:spPr/>
      <dgm:t>
        <a:bodyPr/>
        <a:lstStyle/>
        <a:p>
          <a:endParaRPr lang="en-US"/>
        </a:p>
      </dgm:t>
    </dgm:pt>
    <dgm:pt modelId="{063B5640-20C6-9C45-8886-26EB6BE3D960}">
      <dgm:prSet/>
      <dgm:spPr/>
      <dgm:t>
        <a:bodyPr/>
        <a:lstStyle/>
        <a:p>
          <a:r>
            <a:rPr lang="en-US" b="0" i="0" u="none" dirty="0"/>
            <a:t>Differentiate barriers to full scope and recognize how each prevents moving towards a higher level of practice.</a:t>
          </a:r>
          <a:endParaRPr lang="en-US" dirty="0"/>
        </a:p>
      </dgm:t>
    </dgm:pt>
    <dgm:pt modelId="{02698366-77FC-A249-B71E-A8468D055961}" type="parTrans" cxnId="{18728F92-A3DD-204A-896D-B962FBD50C34}">
      <dgm:prSet/>
      <dgm:spPr/>
      <dgm:t>
        <a:bodyPr/>
        <a:lstStyle/>
        <a:p>
          <a:endParaRPr lang="en-US"/>
        </a:p>
      </dgm:t>
    </dgm:pt>
    <dgm:pt modelId="{D672E8BE-05F6-454F-9071-E810FBBB2AA5}" type="sibTrans" cxnId="{18728F92-A3DD-204A-896D-B962FBD50C34}">
      <dgm:prSet/>
      <dgm:spPr/>
      <dgm:t>
        <a:bodyPr/>
        <a:lstStyle/>
        <a:p>
          <a:endParaRPr lang="en-US"/>
        </a:p>
      </dgm:t>
    </dgm:pt>
    <dgm:pt modelId="{1BD27CF1-0FFE-884E-8C60-3EF2D254812B}" type="pres">
      <dgm:prSet presAssocID="{888686AE-A363-1841-A92F-9DD042A2A19D}" presName="Name0" presStyleCnt="0">
        <dgm:presLayoutVars>
          <dgm:dir/>
          <dgm:animLvl val="lvl"/>
          <dgm:resizeHandles val="exact"/>
        </dgm:presLayoutVars>
      </dgm:prSet>
      <dgm:spPr/>
      <dgm:t>
        <a:bodyPr/>
        <a:lstStyle/>
        <a:p>
          <a:endParaRPr lang="en-US"/>
        </a:p>
      </dgm:t>
    </dgm:pt>
    <dgm:pt modelId="{77CED8CF-EADF-AF4F-8024-0DDD2F82B76C}" type="pres">
      <dgm:prSet presAssocID="{063B5640-20C6-9C45-8886-26EB6BE3D960}" presName="boxAndChildren" presStyleCnt="0"/>
      <dgm:spPr/>
    </dgm:pt>
    <dgm:pt modelId="{B7B3EEE2-BF08-7B44-A631-3176B0C1388B}" type="pres">
      <dgm:prSet presAssocID="{063B5640-20C6-9C45-8886-26EB6BE3D960}" presName="parentTextBox" presStyleLbl="node1" presStyleIdx="0" presStyleCnt="3"/>
      <dgm:spPr/>
      <dgm:t>
        <a:bodyPr/>
        <a:lstStyle/>
        <a:p>
          <a:endParaRPr lang="en-US"/>
        </a:p>
      </dgm:t>
    </dgm:pt>
    <dgm:pt modelId="{05A43A04-D322-A24C-A0BD-ADCA426B062D}" type="pres">
      <dgm:prSet presAssocID="{DBE3E276-8FE9-3443-AB4C-4113ED09E61B}" presName="sp" presStyleCnt="0"/>
      <dgm:spPr/>
    </dgm:pt>
    <dgm:pt modelId="{668DBE18-FA13-9649-B0F6-95F32529DA20}" type="pres">
      <dgm:prSet presAssocID="{4711A83C-BA95-9B4B-BA48-840DCA5E87E6}" presName="arrowAndChildren" presStyleCnt="0"/>
      <dgm:spPr/>
    </dgm:pt>
    <dgm:pt modelId="{9BC4D7FE-278A-E140-860A-6C68F1FCDB3F}" type="pres">
      <dgm:prSet presAssocID="{4711A83C-BA95-9B4B-BA48-840DCA5E87E6}" presName="parentTextArrow" presStyleLbl="node1" presStyleIdx="1" presStyleCnt="3"/>
      <dgm:spPr/>
      <dgm:t>
        <a:bodyPr/>
        <a:lstStyle/>
        <a:p>
          <a:endParaRPr lang="en-US"/>
        </a:p>
      </dgm:t>
    </dgm:pt>
    <dgm:pt modelId="{07AAE60E-F735-EB4F-8195-BC2138483EFB}" type="pres">
      <dgm:prSet presAssocID="{CC030D51-7927-5C47-A881-BDBA170193B3}" presName="sp" presStyleCnt="0"/>
      <dgm:spPr/>
    </dgm:pt>
    <dgm:pt modelId="{EBA8E4A6-88B8-4A40-91DD-FA6CE00E5D8E}" type="pres">
      <dgm:prSet presAssocID="{D5284C90-FCC9-BB48-966D-0BD3FA287A11}" presName="arrowAndChildren" presStyleCnt="0"/>
      <dgm:spPr/>
    </dgm:pt>
    <dgm:pt modelId="{0A54FB56-ABC9-A643-B806-3AB56CD3F206}" type="pres">
      <dgm:prSet presAssocID="{D5284C90-FCC9-BB48-966D-0BD3FA287A11}" presName="parentTextArrow" presStyleLbl="node1" presStyleIdx="2" presStyleCnt="3"/>
      <dgm:spPr/>
      <dgm:t>
        <a:bodyPr/>
        <a:lstStyle/>
        <a:p>
          <a:endParaRPr lang="en-US"/>
        </a:p>
      </dgm:t>
    </dgm:pt>
  </dgm:ptLst>
  <dgm:cxnLst>
    <dgm:cxn modelId="{84E1FA03-32BD-074C-85C7-52D894AD50A7}" srcId="{888686AE-A363-1841-A92F-9DD042A2A19D}" destId="{D5284C90-FCC9-BB48-966D-0BD3FA287A11}" srcOrd="0" destOrd="0" parTransId="{F1B563CF-81B8-284A-8A44-30CB4DC538BE}" sibTransId="{CC030D51-7927-5C47-A881-BDBA170193B3}"/>
    <dgm:cxn modelId="{96B85C35-ECE5-2D43-8141-A038601C4B72}" type="presOf" srcId="{888686AE-A363-1841-A92F-9DD042A2A19D}" destId="{1BD27CF1-0FFE-884E-8C60-3EF2D254812B}" srcOrd="0" destOrd="0" presId="urn:microsoft.com/office/officeart/2005/8/layout/process4"/>
    <dgm:cxn modelId="{5CCA596E-099E-3043-9162-1A70D812D931}" srcId="{888686AE-A363-1841-A92F-9DD042A2A19D}" destId="{4711A83C-BA95-9B4B-BA48-840DCA5E87E6}" srcOrd="1" destOrd="0" parTransId="{3D6F9D48-3EDC-E74B-B8A5-6C6CFFB73402}" sibTransId="{DBE3E276-8FE9-3443-AB4C-4113ED09E61B}"/>
    <dgm:cxn modelId="{E68D0380-F3C4-CC45-92A6-AEECF89E7271}" type="presOf" srcId="{4711A83C-BA95-9B4B-BA48-840DCA5E87E6}" destId="{9BC4D7FE-278A-E140-860A-6C68F1FCDB3F}" srcOrd="0" destOrd="0" presId="urn:microsoft.com/office/officeart/2005/8/layout/process4"/>
    <dgm:cxn modelId="{AA1A4AD4-BDDA-3B46-ADC2-7C9434C54558}" type="presOf" srcId="{D5284C90-FCC9-BB48-966D-0BD3FA287A11}" destId="{0A54FB56-ABC9-A643-B806-3AB56CD3F206}" srcOrd="0" destOrd="0" presId="urn:microsoft.com/office/officeart/2005/8/layout/process4"/>
    <dgm:cxn modelId="{18728F92-A3DD-204A-896D-B962FBD50C34}" srcId="{888686AE-A363-1841-A92F-9DD042A2A19D}" destId="{063B5640-20C6-9C45-8886-26EB6BE3D960}" srcOrd="2" destOrd="0" parTransId="{02698366-77FC-A249-B71E-A8468D055961}" sibTransId="{D672E8BE-05F6-454F-9071-E810FBBB2AA5}"/>
    <dgm:cxn modelId="{A47BE224-FC80-9840-97D2-0997DF64B68F}" type="presOf" srcId="{063B5640-20C6-9C45-8886-26EB6BE3D960}" destId="{B7B3EEE2-BF08-7B44-A631-3176B0C1388B}" srcOrd="0" destOrd="0" presId="urn:microsoft.com/office/officeart/2005/8/layout/process4"/>
    <dgm:cxn modelId="{E852B59A-8C9E-5342-83AB-199B6745635B}" type="presParOf" srcId="{1BD27CF1-0FFE-884E-8C60-3EF2D254812B}" destId="{77CED8CF-EADF-AF4F-8024-0DDD2F82B76C}" srcOrd="0" destOrd="0" presId="urn:microsoft.com/office/officeart/2005/8/layout/process4"/>
    <dgm:cxn modelId="{E2F6AD29-977B-4542-AA75-C96B80DC45F3}" type="presParOf" srcId="{77CED8CF-EADF-AF4F-8024-0DDD2F82B76C}" destId="{B7B3EEE2-BF08-7B44-A631-3176B0C1388B}" srcOrd="0" destOrd="0" presId="urn:microsoft.com/office/officeart/2005/8/layout/process4"/>
    <dgm:cxn modelId="{E0180E37-0441-674E-9181-C6B3DB756504}" type="presParOf" srcId="{1BD27CF1-0FFE-884E-8C60-3EF2D254812B}" destId="{05A43A04-D322-A24C-A0BD-ADCA426B062D}" srcOrd="1" destOrd="0" presId="urn:microsoft.com/office/officeart/2005/8/layout/process4"/>
    <dgm:cxn modelId="{3255880F-4A3A-C248-B427-EE00080788D9}" type="presParOf" srcId="{1BD27CF1-0FFE-884E-8C60-3EF2D254812B}" destId="{668DBE18-FA13-9649-B0F6-95F32529DA20}" srcOrd="2" destOrd="0" presId="urn:microsoft.com/office/officeart/2005/8/layout/process4"/>
    <dgm:cxn modelId="{4E272C77-9BF9-8D40-BAD5-DC7D80E1E279}" type="presParOf" srcId="{668DBE18-FA13-9649-B0F6-95F32529DA20}" destId="{9BC4D7FE-278A-E140-860A-6C68F1FCDB3F}" srcOrd="0" destOrd="0" presId="urn:microsoft.com/office/officeart/2005/8/layout/process4"/>
    <dgm:cxn modelId="{6830AB4E-58FF-7748-997C-DE60A0184360}" type="presParOf" srcId="{1BD27CF1-0FFE-884E-8C60-3EF2D254812B}" destId="{07AAE60E-F735-EB4F-8195-BC2138483EFB}" srcOrd="3" destOrd="0" presId="urn:microsoft.com/office/officeart/2005/8/layout/process4"/>
    <dgm:cxn modelId="{93315F57-11FB-8943-8F9E-C84FA61FAC02}" type="presParOf" srcId="{1BD27CF1-0FFE-884E-8C60-3EF2D254812B}" destId="{EBA8E4A6-88B8-4A40-91DD-FA6CE00E5D8E}" srcOrd="4" destOrd="0" presId="urn:microsoft.com/office/officeart/2005/8/layout/process4"/>
    <dgm:cxn modelId="{AE6DF6E8-49E3-AE4E-BB3C-19877BC643D5}" type="presParOf" srcId="{EBA8E4A6-88B8-4A40-91DD-FA6CE00E5D8E}" destId="{0A54FB56-ABC9-A643-B806-3AB56CD3F20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51166B-2D35-4848-A6BF-344EBA2FA6C6}" type="doc">
      <dgm:prSet loTypeId="urn:microsoft.com/office/officeart/2005/8/layout/arrow4" loCatId="" qsTypeId="urn:microsoft.com/office/officeart/2005/8/quickstyle/simple1" qsCatId="simple" csTypeId="urn:microsoft.com/office/officeart/2005/8/colors/colorful1" csCatId="colorful" phldr="1"/>
      <dgm:spPr/>
      <dgm:t>
        <a:bodyPr/>
        <a:lstStyle/>
        <a:p>
          <a:endParaRPr lang="en-US"/>
        </a:p>
      </dgm:t>
    </dgm:pt>
    <dgm:pt modelId="{9F9EE546-AEDB-824D-9FA0-2EE445F687CF}">
      <dgm:prSet phldrT="[Text]" phldr="0" custT="1"/>
      <dgm:spPr/>
      <dgm:t>
        <a:bodyPr/>
        <a:lstStyle/>
        <a:p>
          <a:r>
            <a:rPr lang="en-US" sz="2800" u="sng" kern="1200" dirty="0"/>
            <a:t>Full Scope</a:t>
          </a:r>
        </a:p>
      </dgm:t>
    </dgm:pt>
    <dgm:pt modelId="{DDD08363-AC22-7D44-960F-EF533E80F02E}" type="parTrans" cxnId="{74C5A3D4-35E2-284B-A9E4-A0778F16F1D1}">
      <dgm:prSet/>
      <dgm:spPr/>
      <dgm:t>
        <a:bodyPr/>
        <a:lstStyle/>
        <a:p>
          <a:endParaRPr lang="en-US"/>
        </a:p>
      </dgm:t>
    </dgm:pt>
    <dgm:pt modelId="{73015766-8468-4848-85E6-6F27432194D0}" type="sibTrans" cxnId="{74C5A3D4-35E2-284B-A9E4-A0778F16F1D1}">
      <dgm:prSet/>
      <dgm:spPr/>
      <dgm:t>
        <a:bodyPr/>
        <a:lstStyle/>
        <a:p>
          <a:endParaRPr lang="en-US"/>
        </a:p>
      </dgm:t>
    </dgm:pt>
    <dgm:pt modelId="{EADB2263-CE54-E343-B4EF-A4794F7362BB}">
      <dgm:prSet phldrT="[Text]" phldr="0" custT="1"/>
      <dgm:spPr/>
      <dgm:t>
        <a:bodyPr/>
        <a:lstStyle/>
        <a:p>
          <a:r>
            <a:rPr lang="en-US" sz="2800" u="sng" dirty="0"/>
            <a:t>Expanded Scope</a:t>
          </a:r>
        </a:p>
      </dgm:t>
    </dgm:pt>
    <dgm:pt modelId="{D1D5DCBC-D9F9-4742-AF6B-967808BADCAD}" type="parTrans" cxnId="{912D75E3-DA47-8D4B-8A1E-7E2625CBF4DC}">
      <dgm:prSet/>
      <dgm:spPr/>
      <dgm:t>
        <a:bodyPr/>
        <a:lstStyle/>
        <a:p>
          <a:endParaRPr lang="en-US"/>
        </a:p>
      </dgm:t>
    </dgm:pt>
    <dgm:pt modelId="{EDA43D2B-D852-9540-9573-B5573B93824C}" type="sibTrans" cxnId="{912D75E3-DA47-8D4B-8A1E-7E2625CBF4DC}">
      <dgm:prSet/>
      <dgm:spPr/>
      <dgm:t>
        <a:bodyPr/>
        <a:lstStyle/>
        <a:p>
          <a:endParaRPr lang="en-US"/>
        </a:p>
      </dgm:t>
    </dgm:pt>
    <dgm:pt modelId="{111C19E3-E50E-CA48-A285-F0A02E12935D}">
      <dgm:prSet phldrT="[Text]" phldr="0" custT="1"/>
      <dgm:spPr/>
      <dgm:t>
        <a:bodyPr/>
        <a:lstStyle/>
        <a:p>
          <a:r>
            <a:rPr lang="en-US" sz="2200" dirty="0"/>
            <a:t>Luxuries</a:t>
          </a:r>
        </a:p>
      </dgm:t>
    </dgm:pt>
    <dgm:pt modelId="{D0A21143-5217-AB48-B7CA-82ED6BB30C11}" type="parTrans" cxnId="{BAA17C52-E943-5741-A0A2-2325A9D24FA6}">
      <dgm:prSet/>
      <dgm:spPr/>
      <dgm:t>
        <a:bodyPr/>
        <a:lstStyle/>
        <a:p>
          <a:endParaRPr lang="en-US"/>
        </a:p>
      </dgm:t>
    </dgm:pt>
    <dgm:pt modelId="{28581BD3-1AFB-DC41-8A50-4BAE9470621B}" type="sibTrans" cxnId="{BAA17C52-E943-5741-A0A2-2325A9D24FA6}">
      <dgm:prSet/>
      <dgm:spPr/>
      <dgm:t>
        <a:bodyPr/>
        <a:lstStyle/>
        <a:p>
          <a:endParaRPr lang="en-US"/>
        </a:p>
      </dgm:t>
    </dgm:pt>
    <dgm:pt modelId="{2F17EA54-6B73-2849-BD6F-0D3A2F47BAB1}">
      <dgm:prSet phldrT="[Text]" phldr="0" custT="1"/>
      <dgm:spPr/>
      <dgm:t>
        <a:bodyPr/>
        <a:lstStyle/>
        <a:p>
          <a:r>
            <a:rPr lang="en-US" sz="2200" dirty="0"/>
            <a:t>“Nice to have”</a:t>
          </a:r>
        </a:p>
      </dgm:t>
    </dgm:pt>
    <dgm:pt modelId="{DB76F8DA-4FA0-F84E-B939-CDD205D9EDC1}" type="parTrans" cxnId="{3082AB17-8519-C64D-BABA-E97EFED4CF05}">
      <dgm:prSet/>
      <dgm:spPr/>
      <dgm:t>
        <a:bodyPr/>
        <a:lstStyle/>
        <a:p>
          <a:endParaRPr lang="en-US"/>
        </a:p>
      </dgm:t>
    </dgm:pt>
    <dgm:pt modelId="{E89DA973-CEB0-1647-A940-6D78F7D0197A}" type="sibTrans" cxnId="{3082AB17-8519-C64D-BABA-E97EFED4CF05}">
      <dgm:prSet/>
      <dgm:spPr/>
      <dgm:t>
        <a:bodyPr/>
        <a:lstStyle/>
        <a:p>
          <a:endParaRPr lang="en-US"/>
        </a:p>
      </dgm:t>
    </dgm:pt>
    <dgm:pt modelId="{C34B0A21-4FA9-9045-8EC5-239511515415}">
      <dgm:prSet phldrT="[Text]" phldr="0" custT="1"/>
      <dgm:spPr/>
      <dgm:t>
        <a:bodyPr/>
        <a:lstStyle/>
        <a:p>
          <a:r>
            <a:rPr lang="en-US" sz="2200" dirty="0"/>
            <a:t>Upgrades  </a:t>
          </a:r>
        </a:p>
      </dgm:t>
    </dgm:pt>
    <dgm:pt modelId="{107DC5A9-74F6-474A-B362-CCE2FD698715}" type="parTrans" cxnId="{F79B288B-4F7A-0A48-8F95-31FC38D922C9}">
      <dgm:prSet/>
      <dgm:spPr/>
      <dgm:t>
        <a:bodyPr/>
        <a:lstStyle/>
        <a:p>
          <a:endParaRPr lang="en-US"/>
        </a:p>
      </dgm:t>
    </dgm:pt>
    <dgm:pt modelId="{8F06D020-9333-9146-A81D-87BCA7BA5FA1}" type="sibTrans" cxnId="{F79B288B-4F7A-0A48-8F95-31FC38D922C9}">
      <dgm:prSet/>
      <dgm:spPr/>
      <dgm:t>
        <a:bodyPr/>
        <a:lstStyle/>
        <a:p>
          <a:endParaRPr lang="en-US"/>
        </a:p>
      </dgm:t>
    </dgm:pt>
    <dgm:pt modelId="{46B24A45-0F19-074E-980E-946E031ADE45}">
      <dgm:prSet phldrT="[Text]" phldr="0" custT="1"/>
      <dgm:spPr/>
      <dgm:t>
        <a:bodyPr/>
        <a:lstStyle/>
        <a:p>
          <a:r>
            <a:rPr lang="en-US" sz="2200" dirty="0"/>
            <a:t>Somehow optional</a:t>
          </a:r>
        </a:p>
      </dgm:t>
    </dgm:pt>
    <dgm:pt modelId="{401D1CCC-2145-A342-90BE-4E08A9FEB76B}" type="parTrans" cxnId="{61CDEB23-554C-FF4C-A0A8-85BC5B1B2DBC}">
      <dgm:prSet/>
      <dgm:spPr/>
      <dgm:t>
        <a:bodyPr/>
        <a:lstStyle/>
        <a:p>
          <a:endParaRPr lang="en-US"/>
        </a:p>
      </dgm:t>
    </dgm:pt>
    <dgm:pt modelId="{6B8D5392-C47E-6C4B-9AD4-A508B78D10F5}" type="sibTrans" cxnId="{61CDEB23-554C-FF4C-A0A8-85BC5B1B2DBC}">
      <dgm:prSet/>
      <dgm:spPr/>
      <dgm:t>
        <a:bodyPr/>
        <a:lstStyle/>
        <a:p>
          <a:endParaRPr lang="en-US"/>
        </a:p>
      </dgm:t>
    </dgm:pt>
    <dgm:pt modelId="{538B132A-16F3-1949-800F-55BE01591178}">
      <dgm:prSet phldrT="[Text]" phldr="0" custT="1"/>
      <dgm:spPr/>
      <dgm:t>
        <a:bodyPr/>
        <a:lstStyle/>
        <a:p>
          <a:r>
            <a:rPr lang="en-US" sz="2200" kern="1200" dirty="0">
              <a:latin typeface="Century Schoolbook" panose="02040604050505020304"/>
              <a:ea typeface="+mn-ea"/>
              <a:cs typeface="+mn-cs"/>
            </a:rPr>
            <a:t>Proactive/comprehensive interventions</a:t>
          </a:r>
          <a:endParaRPr lang="en-US" sz="2200" kern="1200" dirty="0"/>
        </a:p>
      </dgm:t>
    </dgm:pt>
    <dgm:pt modelId="{0CFA0621-E1A3-A944-A595-491A01737FE4}" type="parTrans" cxnId="{281A6564-1433-CA47-A8AE-660AD841E26B}">
      <dgm:prSet/>
      <dgm:spPr/>
      <dgm:t>
        <a:bodyPr/>
        <a:lstStyle/>
        <a:p>
          <a:endParaRPr lang="en-US"/>
        </a:p>
      </dgm:t>
    </dgm:pt>
    <dgm:pt modelId="{8272C2F6-0569-8346-9B58-C0F45B7576E2}" type="sibTrans" cxnId="{281A6564-1433-CA47-A8AE-660AD841E26B}">
      <dgm:prSet/>
      <dgm:spPr/>
      <dgm:t>
        <a:bodyPr/>
        <a:lstStyle/>
        <a:p>
          <a:endParaRPr lang="en-US"/>
        </a:p>
      </dgm:t>
    </dgm:pt>
    <dgm:pt modelId="{E2EEAB67-6C69-4E49-971D-C7A28BCFDFC1}">
      <dgm:prSet phldrT="[Text]" phldr="0" custT="1"/>
      <dgm:spPr/>
      <dgm:t>
        <a:bodyPr/>
        <a:lstStyle/>
        <a:p>
          <a:r>
            <a:rPr lang="en-US" sz="2200" kern="1200" dirty="0"/>
            <a:t>Patients should expect and be entitled to receive</a:t>
          </a:r>
        </a:p>
      </dgm:t>
    </dgm:pt>
    <dgm:pt modelId="{76E8D1EE-57D0-204E-BB6C-E9FDEAF1A1BA}" type="parTrans" cxnId="{52404D96-6202-D741-A5ED-285EDAFD490D}">
      <dgm:prSet/>
      <dgm:spPr/>
      <dgm:t>
        <a:bodyPr/>
        <a:lstStyle/>
        <a:p>
          <a:endParaRPr lang="en-US"/>
        </a:p>
      </dgm:t>
    </dgm:pt>
    <dgm:pt modelId="{BA71B25F-3BE5-2C44-BE7B-8CC2570C9184}" type="sibTrans" cxnId="{52404D96-6202-D741-A5ED-285EDAFD490D}">
      <dgm:prSet/>
      <dgm:spPr/>
      <dgm:t>
        <a:bodyPr/>
        <a:lstStyle/>
        <a:p>
          <a:endParaRPr lang="en-US"/>
        </a:p>
      </dgm:t>
    </dgm:pt>
    <dgm:pt modelId="{F2AFC6C2-99EB-AC44-BD2D-F6F9C90BE9D1}">
      <dgm:prSet phldrT="[Text]" phldr="0" custT="1"/>
      <dgm:spPr/>
      <dgm:t>
        <a:bodyPr/>
        <a:lstStyle/>
        <a:p>
          <a:r>
            <a:rPr lang="en-US" sz="2200" b="0" i="0" u="none" kern="1200" dirty="0"/>
            <a:t>Prevent or manage illness</a:t>
          </a:r>
          <a:endParaRPr lang="en-US" sz="2200" kern="1200" dirty="0"/>
        </a:p>
      </dgm:t>
    </dgm:pt>
    <dgm:pt modelId="{EDB31FC8-AD2E-D44B-8364-9823BB9F6C98}" type="parTrans" cxnId="{EC55BB10-2984-FF47-AA19-E12A4AC8C882}">
      <dgm:prSet/>
      <dgm:spPr/>
      <dgm:t>
        <a:bodyPr/>
        <a:lstStyle/>
        <a:p>
          <a:endParaRPr lang="en-US"/>
        </a:p>
      </dgm:t>
    </dgm:pt>
    <dgm:pt modelId="{E3C00BF7-D7AE-C145-9540-D8B6CC68340C}" type="sibTrans" cxnId="{EC55BB10-2984-FF47-AA19-E12A4AC8C882}">
      <dgm:prSet/>
      <dgm:spPr/>
      <dgm:t>
        <a:bodyPr/>
        <a:lstStyle/>
        <a:p>
          <a:endParaRPr lang="en-US"/>
        </a:p>
      </dgm:t>
    </dgm:pt>
    <dgm:pt modelId="{783F0578-A386-A24B-8DBE-8E3ED9209D3E}">
      <dgm:prSet phldrT="[Text]" phldr="0" custT="1"/>
      <dgm:spPr/>
      <dgm:t>
        <a:bodyPr/>
        <a:lstStyle/>
        <a:p>
          <a:r>
            <a:rPr lang="en-US" sz="2200" b="0" i="0" u="none" kern="1200" dirty="0"/>
            <a:t>Within an individual’s competency to perform independently.</a:t>
          </a:r>
          <a:endParaRPr lang="en-US" sz="2200" kern="1200" dirty="0"/>
        </a:p>
      </dgm:t>
    </dgm:pt>
    <dgm:pt modelId="{1A155FEB-2712-9D4F-B077-75054E3E0266}" type="parTrans" cxnId="{377BDCD6-E71D-8846-AC03-6F58084BB131}">
      <dgm:prSet/>
      <dgm:spPr/>
      <dgm:t>
        <a:bodyPr/>
        <a:lstStyle/>
        <a:p>
          <a:endParaRPr lang="en-US"/>
        </a:p>
      </dgm:t>
    </dgm:pt>
    <dgm:pt modelId="{2862A3A6-FED1-4A48-9693-22C17DF3650E}" type="sibTrans" cxnId="{377BDCD6-E71D-8846-AC03-6F58084BB131}">
      <dgm:prSet/>
      <dgm:spPr/>
      <dgm:t>
        <a:bodyPr/>
        <a:lstStyle/>
        <a:p>
          <a:endParaRPr lang="en-US"/>
        </a:p>
      </dgm:t>
    </dgm:pt>
    <dgm:pt modelId="{82DA8BBE-B93A-A243-97E6-697780B71FF4}" type="pres">
      <dgm:prSet presAssocID="{6D51166B-2D35-4848-A6BF-344EBA2FA6C6}" presName="compositeShape" presStyleCnt="0">
        <dgm:presLayoutVars>
          <dgm:chMax val="2"/>
          <dgm:dir/>
          <dgm:resizeHandles val="exact"/>
        </dgm:presLayoutVars>
      </dgm:prSet>
      <dgm:spPr/>
      <dgm:t>
        <a:bodyPr/>
        <a:lstStyle/>
        <a:p>
          <a:endParaRPr lang="en-US"/>
        </a:p>
      </dgm:t>
    </dgm:pt>
    <dgm:pt modelId="{ABB5AFBF-C149-3841-89C0-6DF770C1B74C}" type="pres">
      <dgm:prSet presAssocID="{9F9EE546-AEDB-824D-9FA0-2EE445F687CF}" presName="upArrow" presStyleLbl="node1" presStyleIdx="0" presStyleCnt="2"/>
      <dgm:spPr>
        <a:solidFill>
          <a:srgbClr val="009900"/>
        </a:solidFill>
      </dgm:spPr>
    </dgm:pt>
    <dgm:pt modelId="{75ACF43F-1BB1-034F-A8D3-7368E4B4653B}" type="pres">
      <dgm:prSet presAssocID="{9F9EE546-AEDB-824D-9FA0-2EE445F687CF}" presName="upArrowText" presStyleLbl="revTx" presStyleIdx="0" presStyleCnt="2">
        <dgm:presLayoutVars>
          <dgm:chMax val="0"/>
          <dgm:bulletEnabled val="1"/>
        </dgm:presLayoutVars>
      </dgm:prSet>
      <dgm:spPr/>
      <dgm:t>
        <a:bodyPr/>
        <a:lstStyle/>
        <a:p>
          <a:endParaRPr lang="en-US"/>
        </a:p>
      </dgm:t>
    </dgm:pt>
    <dgm:pt modelId="{23D7CAA1-779C-5448-8789-BF606B99EC95}" type="pres">
      <dgm:prSet presAssocID="{EADB2263-CE54-E343-B4EF-A4794F7362BB}" presName="downArrow" presStyleLbl="node1" presStyleIdx="1" presStyleCnt="2"/>
      <dgm:spPr>
        <a:solidFill>
          <a:schemeClr val="accent2"/>
        </a:solidFill>
      </dgm:spPr>
    </dgm:pt>
    <dgm:pt modelId="{0F47E14F-7F1E-E248-BADD-E260C83FE734}" type="pres">
      <dgm:prSet presAssocID="{EADB2263-CE54-E343-B4EF-A4794F7362BB}" presName="downArrowText" presStyleLbl="revTx" presStyleIdx="1" presStyleCnt="2">
        <dgm:presLayoutVars>
          <dgm:chMax val="0"/>
          <dgm:bulletEnabled val="1"/>
        </dgm:presLayoutVars>
      </dgm:prSet>
      <dgm:spPr/>
      <dgm:t>
        <a:bodyPr/>
        <a:lstStyle/>
        <a:p>
          <a:endParaRPr lang="en-US"/>
        </a:p>
      </dgm:t>
    </dgm:pt>
  </dgm:ptLst>
  <dgm:cxnLst>
    <dgm:cxn modelId="{20D2709E-F2D5-0D46-AF32-BE81DA7F16F7}" type="presOf" srcId="{111C19E3-E50E-CA48-A285-F0A02E12935D}" destId="{0F47E14F-7F1E-E248-BADD-E260C83FE734}" srcOrd="0" destOrd="1" presId="urn:microsoft.com/office/officeart/2005/8/layout/arrow4"/>
    <dgm:cxn modelId="{912D75E3-DA47-8D4B-8A1E-7E2625CBF4DC}" srcId="{6D51166B-2D35-4848-A6BF-344EBA2FA6C6}" destId="{EADB2263-CE54-E343-B4EF-A4794F7362BB}" srcOrd="1" destOrd="0" parTransId="{D1D5DCBC-D9F9-4742-AF6B-967808BADCAD}" sibTransId="{EDA43D2B-D852-9540-9573-B5573B93824C}"/>
    <dgm:cxn modelId="{74C5A3D4-35E2-284B-A9E4-A0778F16F1D1}" srcId="{6D51166B-2D35-4848-A6BF-344EBA2FA6C6}" destId="{9F9EE546-AEDB-824D-9FA0-2EE445F687CF}" srcOrd="0" destOrd="0" parTransId="{DDD08363-AC22-7D44-960F-EF533E80F02E}" sibTransId="{73015766-8468-4848-85E6-6F27432194D0}"/>
    <dgm:cxn modelId="{AF715CBE-D2B8-D64F-B1F3-A04913609EB6}" type="presOf" srcId="{EADB2263-CE54-E343-B4EF-A4794F7362BB}" destId="{0F47E14F-7F1E-E248-BADD-E260C83FE734}" srcOrd="0" destOrd="0" presId="urn:microsoft.com/office/officeart/2005/8/layout/arrow4"/>
    <dgm:cxn modelId="{50BEF574-5813-124E-8FE1-5DD0A054AF92}" type="presOf" srcId="{783F0578-A386-A24B-8DBE-8E3ED9209D3E}" destId="{75ACF43F-1BB1-034F-A8D3-7368E4B4653B}" srcOrd="0" destOrd="4" presId="urn:microsoft.com/office/officeart/2005/8/layout/arrow4"/>
    <dgm:cxn modelId="{213A5DE2-DA87-BF43-BA1F-65F1392379D8}" type="presOf" srcId="{6D51166B-2D35-4848-A6BF-344EBA2FA6C6}" destId="{82DA8BBE-B93A-A243-97E6-697780B71FF4}" srcOrd="0" destOrd="0" presId="urn:microsoft.com/office/officeart/2005/8/layout/arrow4"/>
    <dgm:cxn modelId="{2D842AB8-5F91-C94A-800A-75EFD6DE5491}" type="presOf" srcId="{E2EEAB67-6C69-4E49-971D-C7A28BCFDFC1}" destId="{75ACF43F-1BB1-034F-A8D3-7368E4B4653B}" srcOrd="0" destOrd="1" presId="urn:microsoft.com/office/officeart/2005/8/layout/arrow4"/>
    <dgm:cxn modelId="{2BB3E5BC-6C4B-5E4D-AE41-34B362612766}" type="presOf" srcId="{F2AFC6C2-99EB-AC44-BD2D-F6F9C90BE9D1}" destId="{75ACF43F-1BB1-034F-A8D3-7368E4B4653B}" srcOrd="0" destOrd="3" presId="urn:microsoft.com/office/officeart/2005/8/layout/arrow4"/>
    <dgm:cxn modelId="{85905FB3-F03D-2C4B-825B-F907CEE67C38}" type="presOf" srcId="{9F9EE546-AEDB-824D-9FA0-2EE445F687CF}" destId="{75ACF43F-1BB1-034F-A8D3-7368E4B4653B}" srcOrd="0" destOrd="0" presId="urn:microsoft.com/office/officeart/2005/8/layout/arrow4"/>
    <dgm:cxn modelId="{17C9310C-1E7A-F34D-986E-521B98001B0B}" type="presOf" srcId="{538B132A-16F3-1949-800F-55BE01591178}" destId="{75ACF43F-1BB1-034F-A8D3-7368E4B4653B}" srcOrd="0" destOrd="2" presId="urn:microsoft.com/office/officeart/2005/8/layout/arrow4"/>
    <dgm:cxn modelId="{BAA17C52-E943-5741-A0A2-2325A9D24FA6}" srcId="{EADB2263-CE54-E343-B4EF-A4794F7362BB}" destId="{111C19E3-E50E-CA48-A285-F0A02E12935D}" srcOrd="0" destOrd="0" parTransId="{D0A21143-5217-AB48-B7CA-82ED6BB30C11}" sibTransId="{28581BD3-1AFB-DC41-8A50-4BAE9470621B}"/>
    <dgm:cxn modelId="{986C17D0-2D04-0245-ACC4-EA803A097607}" type="presOf" srcId="{46B24A45-0F19-074E-980E-946E031ADE45}" destId="{0F47E14F-7F1E-E248-BADD-E260C83FE734}" srcOrd="0" destOrd="4" presId="urn:microsoft.com/office/officeart/2005/8/layout/arrow4"/>
    <dgm:cxn modelId="{281A6564-1433-CA47-A8AE-660AD841E26B}" srcId="{9F9EE546-AEDB-824D-9FA0-2EE445F687CF}" destId="{538B132A-16F3-1949-800F-55BE01591178}" srcOrd="1" destOrd="0" parTransId="{0CFA0621-E1A3-A944-A595-491A01737FE4}" sibTransId="{8272C2F6-0569-8346-9B58-C0F45B7576E2}"/>
    <dgm:cxn modelId="{52404D96-6202-D741-A5ED-285EDAFD490D}" srcId="{9F9EE546-AEDB-824D-9FA0-2EE445F687CF}" destId="{E2EEAB67-6C69-4E49-971D-C7A28BCFDFC1}" srcOrd="0" destOrd="0" parTransId="{76E8D1EE-57D0-204E-BB6C-E9FDEAF1A1BA}" sibTransId="{BA71B25F-3BE5-2C44-BE7B-8CC2570C9184}"/>
    <dgm:cxn modelId="{EC55BB10-2984-FF47-AA19-E12A4AC8C882}" srcId="{9F9EE546-AEDB-824D-9FA0-2EE445F687CF}" destId="{F2AFC6C2-99EB-AC44-BD2D-F6F9C90BE9D1}" srcOrd="2" destOrd="0" parTransId="{EDB31FC8-AD2E-D44B-8364-9823BB9F6C98}" sibTransId="{E3C00BF7-D7AE-C145-9540-D8B6CC68340C}"/>
    <dgm:cxn modelId="{5B1D7EA3-6B9B-E349-BAB9-D9FA11BE464B}" type="presOf" srcId="{C34B0A21-4FA9-9045-8EC5-239511515415}" destId="{0F47E14F-7F1E-E248-BADD-E260C83FE734}" srcOrd="0" destOrd="2" presId="urn:microsoft.com/office/officeart/2005/8/layout/arrow4"/>
    <dgm:cxn modelId="{3082AB17-8519-C64D-BABA-E97EFED4CF05}" srcId="{EADB2263-CE54-E343-B4EF-A4794F7362BB}" destId="{2F17EA54-6B73-2849-BD6F-0D3A2F47BAB1}" srcOrd="2" destOrd="0" parTransId="{DB76F8DA-4FA0-F84E-B939-CDD205D9EDC1}" sibTransId="{E89DA973-CEB0-1647-A940-6D78F7D0197A}"/>
    <dgm:cxn modelId="{FF993718-7A75-2B4B-AF24-93DCD7B420B0}" type="presOf" srcId="{2F17EA54-6B73-2849-BD6F-0D3A2F47BAB1}" destId="{0F47E14F-7F1E-E248-BADD-E260C83FE734}" srcOrd="0" destOrd="3" presId="urn:microsoft.com/office/officeart/2005/8/layout/arrow4"/>
    <dgm:cxn modelId="{F79B288B-4F7A-0A48-8F95-31FC38D922C9}" srcId="{EADB2263-CE54-E343-B4EF-A4794F7362BB}" destId="{C34B0A21-4FA9-9045-8EC5-239511515415}" srcOrd="1" destOrd="0" parTransId="{107DC5A9-74F6-474A-B362-CCE2FD698715}" sibTransId="{8F06D020-9333-9146-A81D-87BCA7BA5FA1}"/>
    <dgm:cxn modelId="{61CDEB23-554C-FF4C-A0A8-85BC5B1B2DBC}" srcId="{EADB2263-CE54-E343-B4EF-A4794F7362BB}" destId="{46B24A45-0F19-074E-980E-946E031ADE45}" srcOrd="3" destOrd="0" parTransId="{401D1CCC-2145-A342-90BE-4E08A9FEB76B}" sibTransId="{6B8D5392-C47E-6C4B-9AD4-A508B78D10F5}"/>
    <dgm:cxn modelId="{377BDCD6-E71D-8846-AC03-6F58084BB131}" srcId="{9F9EE546-AEDB-824D-9FA0-2EE445F687CF}" destId="{783F0578-A386-A24B-8DBE-8E3ED9209D3E}" srcOrd="3" destOrd="0" parTransId="{1A155FEB-2712-9D4F-B077-75054E3E0266}" sibTransId="{2862A3A6-FED1-4A48-9693-22C17DF3650E}"/>
    <dgm:cxn modelId="{5620B6EE-881C-3745-87BD-806B092D9F64}" type="presParOf" srcId="{82DA8BBE-B93A-A243-97E6-697780B71FF4}" destId="{ABB5AFBF-C149-3841-89C0-6DF770C1B74C}" srcOrd="0" destOrd="0" presId="urn:microsoft.com/office/officeart/2005/8/layout/arrow4"/>
    <dgm:cxn modelId="{179B9887-EEE2-E04B-9609-12DAA2246DEE}" type="presParOf" srcId="{82DA8BBE-B93A-A243-97E6-697780B71FF4}" destId="{75ACF43F-1BB1-034F-A8D3-7368E4B4653B}" srcOrd="1" destOrd="0" presId="urn:microsoft.com/office/officeart/2005/8/layout/arrow4"/>
    <dgm:cxn modelId="{1C4E6EE5-D4F7-A546-9CC8-A84161C53F84}" type="presParOf" srcId="{82DA8BBE-B93A-A243-97E6-697780B71FF4}" destId="{23D7CAA1-779C-5448-8789-BF606B99EC95}" srcOrd="2" destOrd="0" presId="urn:microsoft.com/office/officeart/2005/8/layout/arrow4"/>
    <dgm:cxn modelId="{861AF951-E3E0-1946-98A2-727F67958AE5}" type="presParOf" srcId="{82DA8BBE-B93A-A243-97E6-697780B71FF4}" destId="{0F47E14F-7F1E-E248-BADD-E260C83FE73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731970-3467-3B4E-AA2D-38F70F3B3F77}"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5481ACF3-B607-E444-95ED-43F95B4C8A70}">
      <dgm:prSet phldrT="[Text]" phldr="0"/>
      <dgm:spPr/>
      <dgm:t>
        <a:bodyPr/>
        <a:lstStyle/>
        <a:p>
          <a:r>
            <a:rPr lang="en-US" dirty="0"/>
            <a:t>Emotions/Politics</a:t>
          </a:r>
        </a:p>
      </dgm:t>
    </dgm:pt>
    <dgm:pt modelId="{8CCEC7D3-A866-FD4D-A46F-C9566DB3A582}" type="parTrans" cxnId="{06472E46-B64D-5D41-97B7-710B66A242E6}">
      <dgm:prSet/>
      <dgm:spPr/>
      <dgm:t>
        <a:bodyPr/>
        <a:lstStyle/>
        <a:p>
          <a:endParaRPr lang="en-US"/>
        </a:p>
      </dgm:t>
    </dgm:pt>
    <dgm:pt modelId="{53AF147A-E361-9A44-B0EB-D3959D53F39B}" type="sibTrans" cxnId="{06472E46-B64D-5D41-97B7-710B66A242E6}">
      <dgm:prSet/>
      <dgm:spPr/>
      <dgm:t>
        <a:bodyPr/>
        <a:lstStyle/>
        <a:p>
          <a:endParaRPr lang="en-US"/>
        </a:p>
      </dgm:t>
    </dgm:pt>
    <dgm:pt modelId="{D21CAFE8-C70F-3B40-9378-E295DB25BBF3}">
      <dgm:prSet phldrT="[Text]" phldr="0"/>
      <dgm:spPr/>
      <dgm:t>
        <a:bodyPr/>
        <a:lstStyle/>
        <a:p>
          <a:r>
            <a:rPr lang="en-US" dirty="0"/>
            <a:t>Regulatory Capture</a:t>
          </a:r>
        </a:p>
      </dgm:t>
    </dgm:pt>
    <dgm:pt modelId="{9076A5C4-C504-4B4E-97A5-99C2A9840CBC}" type="parTrans" cxnId="{8CA5823A-1452-D74F-9BBD-9EEB81D81907}">
      <dgm:prSet/>
      <dgm:spPr/>
      <dgm:t>
        <a:bodyPr/>
        <a:lstStyle/>
        <a:p>
          <a:endParaRPr lang="en-US"/>
        </a:p>
      </dgm:t>
    </dgm:pt>
    <dgm:pt modelId="{2E627798-C363-2C4B-90C9-F66F00289671}" type="sibTrans" cxnId="{8CA5823A-1452-D74F-9BBD-9EEB81D81907}">
      <dgm:prSet/>
      <dgm:spPr/>
      <dgm:t>
        <a:bodyPr/>
        <a:lstStyle/>
        <a:p>
          <a:endParaRPr lang="en-US"/>
        </a:p>
      </dgm:t>
    </dgm:pt>
    <dgm:pt modelId="{86AECFF3-C331-6448-8E11-6E3977556EB1}">
      <dgm:prSet phldrT="[Text]" phldr="0"/>
      <dgm:spPr/>
      <dgm:t>
        <a:bodyPr/>
        <a:lstStyle/>
        <a:p>
          <a:r>
            <a:rPr lang="en-US" dirty="0"/>
            <a:t>Lack of Awareness/Knowledge</a:t>
          </a:r>
        </a:p>
      </dgm:t>
    </dgm:pt>
    <dgm:pt modelId="{604CA3AA-9839-A647-B1A2-C5D18FED97E8}" type="parTrans" cxnId="{C2451DC3-ABCA-0D4F-B2F6-399633140FF7}">
      <dgm:prSet/>
      <dgm:spPr/>
      <dgm:t>
        <a:bodyPr/>
        <a:lstStyle/>
        <a:p>
          <a:endParaRPr lang="en-US"/>
        </a:p>
      </dgm:t>
    </dgm:pt>
    <dgm:pt modelId="{6CDD84E3-4F8E-3946-B14D-3420362D12CA}" type="sibTrans" cxnId="{C2451DC3-ABCA-0D4F-B2F6-399633140FF7}">
      <dgm:prSet/>
      <dgm:spPr/>
      <dgm:t>
        <a:bodyPr/>
        <a:lstStyle/>
        <a:p>
          <a:endParaRPr lang="en-US"/>
        </a:p>
      </dgm:t>
    </dgm:pt>
    <dgm:pt modelId="{9DCA1892-308B-454E-8DE7-8865544C5EBC}">
      <dgm:prSet phldrT="[Text]" phldr="0"/>
      <dgm:spPr/>
      <dgm:t>
        <a:bodyPr/>
        <a:lstStyle/>
        <a:p>
          <a:r>
            <a:rPr lang="en-US" dirty="0"/>
            <a:t>Financial Tug of War</a:t>
          </a:r>
        </a:p>
      </dgm:t>
    </dgm:pt>
    <dgm:pt modelId="{7C720DFD-C93A-A64B-8E27-FFE66AA50F1C}" type="parTrans" cxnId="{1FC04D10-E2D6-6245-BF1C-748E7276E145}">
      <dgm:prSet/>
      <dgm:spPr/>
      <dgm:t>
        <a:bodyPr/>
        <a:lstStyle/>
        <a:p>
          <a:endParaRPr lang="en-US"/>
        </a:p>
      </dgm:t>
    </dgm:pt>
    <dgm:pt modelId="{6E93C65F-B7EB-6B4C-979B-CED6E753EE68}" type="sibTrans" cxnId="{1FC04D10-E2D6-6245-BF1C-748E7276E145}">
      <dgm:prSet/>
      <dgm:spPr/>
      <dgm:t>
        <a:bodyPr/>
        <a:lstStyle/>
        <a:p>
          <a:endParaRPr lang="en-US"/>
        </a:p>
      </dgm:t>
    </dgm:pt>
    <dgm:pt modelId="{E8F9B8DF-415E-BC44-8B35-37B574D070E0}">
      <dgm:prSet phldrT="[Text]" phldr="0"/>
      <dgm:spPr/>
      <dgm:t>
        <a:bodyPr/>
        <a:lstStyle/>
        <a:p>
          <a:r>
            <a:rPr lang="en-US" dirty="0"/>
            <a:t>The Pacing Problem</a:t>
          </a:r>
        </a:p>
      </dgm:t>
    </dgm:pt>
    <dgm:pt modelId="{6E904297-AF02-2B4A-8C9F-68F91F201991}" type="parTrans" cxnId="{7F96EBAC-C68A-AF42-9FF9-A1A55D569A20}">
      <dgm:prSet/>
      <dgm:spPr/>
    </dgm:pt>
    <dgm:pt modelId="{5E9155A9-C4EE-1846-B277-327C63DE5552}" type="sibTrans" cxnId="{7F96EBAC-C68A-AF42-9FF9-A1A55D569A20}">
      <dgm:prSet/>
      <dgm:spPr/>
    </dgm:pt>
    <dgm:pt modelId="{9304C786-7710-C54A-8E68-6F0B15054B19}" type="pres">
      <dgm:prSet presAssocID="{E8731970-3467-3B4E-AA2D-38F70F3B3F77}" presName="Name0" presStyleCnt="0">
        <dgm:presLayoutVars>
          <dgm:chMax val="7"/>
          <dgm:chPref val="7"/>
          <dgm:dir/>
        </dgm:presLayoutVars>
      </dgm:prSet>
      <dgm:spPr/>
      <dgm:t>
        <a:bodyPr/>
        <a:lstStyle/>
        <a:p>
          <a:endParaRPr lang="en-US"/>
        </a:p>
      </dgm:t>
    </dgm:pt>
    <dgm:pt modelId="{F2198359-32B1-E54D-A2C7-7640FFA75977}" type="pres">
      <dgm:prSet presAssocID="{E8731970-3467-3B4E-AA2D-38F70F3B3F77}" presName="Name1" presStyleCnt="0"/>
      <dgm:spPr/>
    </dgm:pt>
    <dgm:pt modelId="{12D7D1C9-12FB-D944-A9A8-4F963E082957}" type="pres">
      <dgm:prSet presAssocID="{E8731970-3467-3B4E-AA2D-38F70F3B3F77}" presName="cycle" presStyleCnt="0"/>
      <dgm:spPr/>
    </dgm:pt>
    <dgm:pt modelId="{3A872C56-F73C-F942-95ED-F0D0943994EF}" type="pres">
      <dgm:prSet presAssocID="{E8731970-3467-3B4E-AA2D-38F70F3B3F77}" presName="srcNode" presStyleLbl="node1" presStyleIdx="0" presStyleCnt="5"/>
      <dgm:spPr/>
    </dgm:pt>
    <dgm:pt modelId="{DA611C00-D446-704A-9DAD-F23569B76E0B}" type="pres">
      <dgm:prSet presAssocID="{E8731970-3467-3B4E-AA2D-38F70F3B3F77}" presName="conn" presStyleLbl="parChTrans1D2" presStyleIdx="0" presStyleCnt="1"/>
      <dgm:spPr/>
      <dgm:t>
        <a:bodyPr/>
        <a:lstStyle/>
        <a:p>
          <a:endParaRPr lang="en-US"/>
        </a:p>
      </dgm:t>
    </dgm:pt>
    <dgm:pt modelId="{55CE60F1-46C2-464D-854B-5D213D2E381A}" type="pres">
      <dgm:prSet presAssocID="{E8731970-3467-3B4E-AA2D-38F70F3B3F77}" presName="extraNode" presStyleLbl="node1" presStyleIdx="0" presStyleCnt="5"/>
      <dgm:spPr/>
    </dgm:pt>
    <dgm:pt modelId="{41F55223-2095-664C-8518-BEF3CF69A4D2}" type="pres">
      <dgm:prSet presAssocID="{E8731970-3467-3B4E-AA2D-38F70F3B3F77}" presName="dstNode" presStyleLbl="node1" presStyleIdx="0" presStyleCnt="5"/>
      <dgm:spPr/>
    </dgm:pt>
    <dgm:pt modelId="{CB041560-0E51-A141-8B47-F4B4FEEC4290}" type="pres">
      <dgm:prSet presAssocID="{5481ACF3-B607-E444-95ED-43F95B4C8A70}" presName="text_1" presStyleLbl="node1" presStyleIdx="0" presStyleCnt="5">
        <dgm:presLayoutVars>
          <dgm:bulletEnabled val="1"/>
        </dgm:presLayoutVars>
      </dgm:prSet>
      <dgm:spPr/>
      <dgm:t>
        <a:bodyPr/>
        <a:lstStyle/>
        <a:p>
          <a:endParaRPr lang="en-US"/>
        </a:p>
      </dgm:t>
    </dgm:pt>
    <dgm:pt modelId="{F2E6984C-39CB-C141-9023-73185C78A3ED}" type="pres">
      <dgm:prSet presAssocID="{5481ACF3-B607-E444-95ED-43F95B4C8A70}" presName="accent_1" presStyleCnt="0"/>
      <dgm:spPr/>
    </dgm:pt>
    <dgm:pt modelId="{1F580578-90F5-4746-87FA-A15D39B26EF0}" type="pres">
      <dgm:prSet presAssocID="{5481ACF3-B607-E444-95ED-43F95B4C8A70}" presName="accentRepeatNode" presStyleLbl="solidFgAcc1" presStyleIdx="0" presStyleCnt="5"/>
      <dgm:spPr/>
    </dgm:pt>
    <dgm:pt modelId="{8263AA38-9D08-6047-9AD1-A9AD9FC4853D}" type="pres">
      <dgm:prSet presAssocID="{E8F9B8DF-415E-BC44-8B35-37B574D070E0}" presName="text_2" presStyleLbl="node1" presStyleIdx="1" presStyleCnt="5">
        <dgm:presLayoutVars>
          <dgm:bulletEnabled val="1"/>
        </dgm:presLayoutVars>
      </dgm:prSet>
      <dgm:spPr/>
      <dgm:t>
        <a:bodyPr/>
        <a:lstStyle/>
        <a:p>
          <a:endParaRPr lang="en-US"/>
        </a:p>
      </dgm:t>
    </dgm:pt>
    <dgm:pt modelId="{65799731-B64B-B94A-BBD0-11C52A119E23}" type="pres">
      <dgm:prSet presAssocID="{E8F9B8DF-415E-BC44-8B35-37B574D070E0}" presName="accent_2" presStyleCnt="0"/>
      <dgm:spPr/>
    </dgm:pt>
    <dgm:pt modelId="{345D5756-6F7D-3942-8735-4F9945DA2787}" type="pres">
      <dgm:prSet presAssocID="{E8F9B8DF-415E-BC44-8B35-37B574D070E0}" presName="accentRepeatNode" presStyleLbl="solidFgAcc1" presStyleIdx="1" presStyleCnt="5"/>
      <dgm:spPr/>
    </dgm:pt>
    <dgm:pt modelId="{79EA0274-8726-1C4C-8BF7-7C6ECB8A4DC4}" type="pres">
      <dgm:prSet presAssocID="{D21CAFE8-C70F-3B40-9378-E295DB25BBF3}" presName="text_3" presStyleLbl="node1" presStyleIdx="2" presStyleCnt="5">
        <dgm:presLayoutVars>
          <dgm:bulletEnabled val="1"/>
        </dgm:presLayoutVars>
      </dgm:prSet>
      <dgm:spPr/>
      <dgm:t>
        <a:bodyPr/>
        <a:lstStyle/>
        <a:p>
          <a:endParaRPr lang="en-US"/>
        </a:p>
      </dgm:t>
    </dgm:pt>
    <dgm:pt modelId="{03A7710B-6666-EF46-8728-B2460008CC83}" type="pres">
      <dgm:prSet presAssocID="{D21CAFE8-C70F-3B40-9378-E295DB25BBF3}" presName="accent_3" presStyleCnt="0"/>
      <dgm:spPr/>
    </dgm:pt>
    <dgm:pt modelId="{E8867100-F7D3-9649-8C41-BB9934DF5118}" type="pres">
      <dgm:prSet presAssocID="{D21CAFE8-C70F-3B40-9378-E295DB25BBF3}" presName="accentRepeatNode" presStyleLbl="solidFgAcc1" presStyleIdx="2" presStyleCnt="5"/>
      <dgm:spPr/>
    </dgm:pt>
    <dgm:pt modelId="{BE627777-4D02-9941-A6F9-F92FDD2D6516}" type="pres">
      <dgm:prSet presAssocID="{86AECFF3-C331-6448-8E11-6E3977556EB1}" presName="text_4" presStyleLbl="node1" presStyleIdx="3" presStyleCnt="5">
        <dgm:presLayoutVars>
          <dgm:bulletEnabled val="1"/>
        </dgm:presLayoutVars>
      </dgm:prSet>
      <dgm:spPr/>
      <dgm:t>
        <a:bodyPr/>
        <a:lstStyle/>
        <a:p>
          <a:endParaRPr lang="en-US"/>
        </a:p>
      </dgm:t>
    </dgm:pt>
    <dgm:pt modelId="{F700C60B-B525-3749-8969-E88E34402E83}" type="pres">
      <dgm:prSet presAssocID="{86AECFF3-C331-6448-8E11-6E3977556EB1}" presName="accent_4" presStyleCnt="0"/>
      <dgm:spPr/>
    </dgm:pt>
    <dgm:pt modelId="{BB409344-FA7C-ED45-9886-F0CB3771267B}" type="pres">
      <dgm:prSet presAssocID="{86AECFF3-C331-6448-8E11-6E3977556EB1}" presName="accentRepeatNode" presStyleLbl="solidFgAcc1" presStyleIdx="3" presStyleCnt="5"/>
      <dgm:spPr/>
    </dgm:pt>
    <dgm:pt modelId="{FA8DB96F-2801-3047-B38A-B82FDB5EB72B}" type="pres">
      <dgm:prSet presAssocID="{9DCA1892-308B-454E-8DE7-8865544C5EBC}" presName="text_5" presStyleLbl="node1" presStyleIdx="4" presStyleCnt="5">
        <dgm:presLayoutVars>
          <dgm:bulletEnabled val="1"/>
        </dgm:presLayoutVars>
      </dgm:prSet>
      <dgm:spPr/>
      <dgm:t>
        <a:bodyPr/>
        <a:lstStyle/>
        <a:p>
          <a:endParaRPr lang="en-US"/>
        </a:p>
      </dgm:t>
    </dgm:pt>
    <dgm:pt modelId="{F2EF0AD5-AB0E-E440-ABF1-2923B6590AA3}" type="pres">
      <dgm:prSet presAssocID="{9DCA1892-308B-454E-8DE7-8865544C5EBC}" presName="accent_5" presStyleCnt="0"/>
      <dgm:spPr/>
    </dgm:pt>
    <dgm:pt modelId="{5A00DC4C-3751-2A48-9DB8-FACC259E6884}" type="pres">
      <dgm:prSet presAssocID="{9DCA1892-308B-454E-8DE7-8865544C5EBC}" presName="accentRepeatNode" presStyleLbl="solidFgAcc1" presStyleIdx="4" presStyleCnt="5"/>
      <dgm:spPr/>
    </dgm:pt>
  </dgm:ptLst>
  <dgm:cxnLst>
    <dgm:cxn modelId="{1F0C07DB-6C89-C944-B627-19B26A800359}" type="presOf" srcId="{E8F9B8DF-415E-BC44-8B35-37B574D070E0}" destId="{8263AA38-9D08-6047-9AD1-A9AD9FC4853D}" srcOrd="0" destOrd="0" presId="urn:microsoft.com/office/officeart/2008/layout/VerticalCurvedList"/>
    <dgm:cxn modelId="{B013AB61-82B7-F842-83E2-192F3F26E060}" type="presOf" srcId="{53AF147A-E361-9A44-B0EB-D3959D53F39B}" destId="{DA611C00-D446-704A-9DAD-F23569B76E0B}" srcOrd="0" destOrd="0" presId="urn:microsoft.com/office/officeart/2008/layout/VerticalCurvedList"/>
    <dgm:cxn modelId="{7F96EBAC-C68A-AF42-9FF9-A1A55D569A20}" srcId="{E8731970-3467-3B4E-AA2D-38F70F3B3F77}" destId="{E8F9B8DF-415E-BC44-8B35-37B574D070E0}" srcOrd="1" destOrd="0" parTransId="{6E904297-AF02-2B4A-8C9F-68F91F201991}" sibTransId="{5E9155A9-C4EE-1846-B277-327C63DE5552}"/>
    <dgm:cxn modelId="{C2451DC3-ABCA-0D4F-B2F6-399633140FF7}" srcId="{E8731970-3467-3B4E-AA2D-38F70F3B3F77}" destId="{86AECFF3-C331-6448-8E11-6E3977556EB1}" srcOrd="3" destOrd="0" parTransId="{604CA3AA-9839-A647-B1A2-C5D18FED97E8}" sibTransId="{6CDD84E3-4F8E-3946-B14D-3420362D12CA}"/>
    <dgm:cxn modelId="{8CA5823A-1452-D74F-9BBD-9EEB81D81907}" srcId="{E8731970-3467-3B4E-AA2D-38F70F3B3F77}" destId="{D21CAFE8-C70F-3B40-9378-E295DB25BBF3}" srcOrd="2" destOrd="0" parTransId="{9076A5C4-C504-4B4E-97A5-99C2A9840CBC}" sibTransId="{2E627798-C363-2C4B-90C9-F66F00289671}"/>
    <dgm:cxn modelId="{BBFCC88D-C880-174E-8309-F0FC94214B2A}" type="presOf" srcId="{86AECFF3-C331-6448-8E11-6E3977556EB1}" destId="{BE627777-4D02-9941-A6F9-F92FDD2D6516}" srcOrd="0" destOrd="0" presId="urn:microsoft.com/office/officeart/2008/layout/VerticalCurvedList"/>
    <dgm:cxn modelId="{C6738DE8-1A1B-B94B-8232-BE6CF228DE97}" type="presOf" srcId="{9DCA1892-308B-454E-8DE7-8865544C5EBC}" destId="{FA8DB96F-2801-3047-B38A-B82FDB5EB72B}" srcOrd="0" destOrd="0" presId="urn:microsoft.com/office/officeart/2008/layout/VerticalCurvedList"/>
    <dgm:cxn modelId="{1FC04D10-E2D6-6245-BF1C-748E7276E145}" srcId="{E8731970-3467-3B4E-AA2D-38F70F3B3F77}" destId="{9DCA1892-308B-454E-8DE7-8865544C5EBC}" srcOrd="4" destOrd="0" parTransId="{7C720DFD-C93A-A64B-8E27-FFE66AA50F1C}" sibTransId="{6E93C65F-B7EB-6B4C-979B-CED6E753EE68}"/>
    <dgm:cxn modelId="{A50433F2-895B-3F43-BFF4-AA0F3306734E}" type="presOf" srcId="{D21CAFE8-C70F-3B40-9378-E295DB25BBF3}" destId="{79EA0274-8726-1C4C-8BF7-7C6ECB8A4DC4}" srcOrd="0" destOrd="0" presId="urn:microsoft.com/office/officeart/2008/layout/VerticalCurvedList"/>
    <dgm:cxn modelId="{B6D51B61-DC47-0B4E-B673-6E73F1A76E67}" type="presOf" srcId="{E8731970-3467-3B4E-AA2D-38F70F3B3F77}" destId="{9304C786-7710-C54A-8E68-6F0B15054B19}" srcOrd="0" destOrd="0" presId="urn:microsoft.com/office/officeart/2008/layout/VerticalCurvedList"/>
    <dgm:cxn modelId="{53FA03E4-2B2B-7F4A-8CDA-D6356B4533AE}" type="presOf" srcId="{5481ACF3-B607-E444-95ED-43F95B4C8A70}" destId="{CB041560-0E51-A141-8B47-F4B4FEEC4290}" srcOrd="0" destOrd="0" presId="urn:microsoft.com/office/officeart/2008/layout/VerticalCurvedList"/>
    <dgm:cxn modelId="{06472E46-B64D-5D41-97B7-710B66A242E6}" srcId="{E8731970-3467-3B4E-AA2D-38F70F3B3F77}" destId="{5481ACF3-B607-E444-95ED-43F95B4C8A70}" srcOrd="0" destOrd="0" parTransId="{8CCEC7D3-A866-FD4D-A46F-C9566DB3A582}" sibTransId="{53AF147A-E361-9A44-B0EB-D3959D53F39B}"/>
    <dgm:cxn modelId="{BA1738BC-D68D-1341-A449-A72E9978B444}" type="presParOf" srcId="{9304C786-7710-C54A-8E68-6F0B15054B19}" destId="{F2198359-32B1-E54D-A2C7-7640FFA75977}" srcOrd="0" destOrd="0" presId="urn:microsoft.com/office/officeart/2008/layout/VerticalCurvedList"/>
    <dgm:cxn modelId="{D262CE2B-48A3-374D-8EC0-BB80A01A62E8}" type="presParOf" srcId="{F2198359-32B1-E54D-A2C7-7640FFA75977}" destId="{12D7D1C9-12FB-D944-A9A8-4F963E082957}" srcOrd="0" destOrd="0" presId="urn:microsoft.com/office/officeart/2008/layout/VerticalCurvedList"/>
    <dgm:cxn modelId="{43AED274-212F-0C46-BE58-CB11D4BB1DDE}" type="presParOf" srcId="{12D7D1C9-12FB-D944-A9A8-4F963E082957}" destId="{3A872C56-F73C-F942-95ED-F0D0943994EF}" srcOrd="0" destOrd="0" presId="urn:microsoft.com/office/officeart/2008/layout/VerticalCurvedList"/>
    <dgm:cxn modelId="{D56623C5-D3BD-B74C-AC9E-3A67A9A52465}" type="presParOf" srcId="{12D7D1C9-12FB-D944-A9A8-4F963E082957}" destId="{DA611C00-D446-704A-9DAD-F23569B76E0B}" srcOrd="1" destOrd="0" presId="urn:microsoft.com/office/officeart/2008/layout/VerticalCurvedList"/>
    <dgm:cxn modelId="{7D43C573-8339-DF4E-BDE6-D7363A34DB5E}" type="presParOf" srcId="{12D7D1C9-12FB-D944-A9A8-4F963E082957}" destId="{55CE60F1-46C2-464D-854B-5D213D2E381A}" srcOrd="2" destOrd="0" presId="urn:microsoft.com/office/officeart/2008/layout/VerticalCurvedList"/>
    <dgm:cxn modelId="{248209B9-A41E-0D4F-806F-D036BC1C93DA}" type="presParOf" srcId="{12D7D1C9-12FB-D944-A9A8-4F963E082957}" destId="{41F55223-2095-664C-8518-BEF3CF69A4D2}" srcOrd="3" destOrd="0" presId="urn:microsoft.com/office/officeart/2008/layout/VerticalCurvedList"/>
    <dgm:cxn modelId="{D1E748DF-84C7-3C49-BC59-7E4225A0C4A8}" type="presParOf" srcId="{F2198359-32B1-E54D-A2C7-7640FFA75977}" destId="{CB041560-0E51-A141-8B47-F4B4FEEC4290}" srcOrd="1" destOrd="0" presId="urn:microsoft.com/office/officeart/2008/layout/VerticalCurvedList"/>
    <dgm:cxn modelId="{10C00236-566E-F741-823D-D0C732FA3935}" type="presParOf" srcId="{F2198359-32B1-E54D-A2C7-7640FFA75977}" destId="{F2E6984C-39CB-C141-9023-73185C78A3ED}" srcOrd="2" destOrd="0" presId="urn:microsoft.com/office/officeart/2008/layout/VerticalCurvedList"/>
    <dgm:cxn modelId="{CDE4A8C6-6EED-7C4F-B775-DC5AC500D1D3}" type="presParOf" srcId="{F2E6984C-39CB-C141-9023-73185C78A3ED}" destId="{1F580578-90F5-4746-87FA-A15D39B26EF0}" srcOrd="0" destOrd="0" presId="urn:microsoft.com/office/officeart/2008/layout/VerticalCurvedList"/>
    <dgm:cxn modelId="{EA19C956-472D-AA49-BD59-CB53A4FD624C}" type="presParOf" srcId="{F2198359-32B1-E54D-A2C7-7640FFA75977}" destId="{8263AA38-9D08-6047-9AD1-A9AD9FC4853D}" srcOrd="3" destOrd="0" presId="urn:microsoft.com/office/officeart/2008/layout/VerticalCurvedList"/>
    <dgm:cxn modelId="{640A96EB-9F10-0F40-95CC-DCBD19BCB2ED}" type="presParOf" srcId="{F2198359-32B1-E54D-A2C7-7640FFA75977}" destId="{65799731-B64B-B94A-BBD0-11C52A119E23}" srcOrd="4" destOrd="0" presId="urn:microsoft.com/office/officeart/2008/layout/VerticalCurvedList"/>
    <dgm:cxn modelId="{C05ABB18-CE49-A044-85D4-2337F2E67DA4}" type="presParOf" srcId="{65799731-B64B-B94A-BBD0-11C52A119E23}" destId="{345D5756-6F7D-3942-8735-4F9945DA2787}" srcOrd="0" destOrd="0" presId="urn:microsoft.com/office/officeart/2008/layout/VerticalCurvedList"/>
    <dgm:cxn modelId="{EB6B501E-A8FD-3040-8145-C0B08BBAA91E}" type="presParOf" srcId="{F2198359-32B1-E54D-A2C7-7640FFA75977}" destId="{79EA0274-8726-1C4C-8BF7-7C6ECB8A4DC4}" srcOrd="5" destOrd="0" presId="urn:microsoft.com/office/officeart/2008/layout/VerticalCurvedList"/>
    <dgm:cxn modelId="{5D3CEF83-721B-B945-BEB3-A135B9B1D45A}" type="presParOf" srcId="{F2198359-32B1-E54D-A2C7-7640FFA75977}" destId="{03A7710B-6666-EF46-8728-B2460008CC83}" srcOrd="6" destOrd="0" presId="urn:microsoft.com/office/officeart/2008/layout/VerticalCurvedList"/>
    <dgm:cxn modelId="{8258B2F6-F187-6A46-9D65-F6C2F35C99BA}" type="presParOf" srcId="{03A7710B-6666-EF46-8728-B2460008CC83}" destId="{E8867100-F7D3-9649-8C41-BB9934DF5118}" srcOrd="0" destOrd="0" presId="urn:microsoft.com/office/officeart/2008/layout/VerticalCurvedList"/>
    <dgm:cxn modelId="{87AC651C-3592-B748-B6E0-6C58E8F21E02}" type="presParOf" srcId="{F2198359-32B1-E54D-A2C7-7640FFA75977}" destId="{BE627777-4D02-9941-A6F9-F92FDD2D6516}" srcOrd="7" destOrd="0" presId="urn:microsoft.com/office/officeart/2008/layout/VerticalCurvedList"/>
    <dgm:cxn modelId="{4F1D6529-2B47-AF46-BE43-608F86C79F71}" type="presParOf" srcId="{F2198359-32B1-E54D-A2C7-7640FFA75977}" destId="{F700C60B-B525-3749-8969-E88E34402E83}" srcOrd="8" destOrd="0" presId="urn:microsoft.com/office/officeart/2008/layout/VerticalCurvedList"/>
    <dgm:cxn modelId="{D6343F28-9B65-5646-93EB-B791E8E45FE6}" type="presParOf" srcId="{F700C60B-B525-3749-8969-E88E34402E83}" destId="{BB409344-FA7C-ED45-9886-F0CB3771267B}" srcOrd="0" destOrd="0" presId="urn:microsoft.com/office/officeart/2008/layout/VerticalCurvedList"/>
    <dgm:cxn modelId="{2E9B93DE-A0BF-404E-A31C-0B5BA152A788}" type="presParOf" srcId="{F2198359-32B1-E54D-A2C7-7640FFA75977}" destId="{FA8DB96F-2801-3047-B38A-B82FDB5EB72B}" srcOrd="9" destOrd="0" presId="urn:microsoft.com/office/officeart/2008/layout/VerticalCurvedList"/>
    <dgm:cxn modelId="{558508E1-438D-C246-86A4-558CAA1C0EEF}" type="presParOf" srcId="{F2198359-32B1-E54D-A2C7-7640FFA75977}" destId="{F2EF0AD5-AB0E-E440-ABF1-2923B6590AA3}" srcOrd="10" destOrd="0" presId="urn:microsoft.com/office/officeart/2008/layout/VerticalCurvedList"/>
    <dgm:cxn modelId="{1A8BA944-99BB-C548-98CB-A805680753F2}" type="presParOf" srcId="{F2EF0AD5-AB0E-E440-ABF1-2923B6590AA3}" destId="{5A00DC4C-3751-2A48-9DB8-FACC259E68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56138F-43AE-7447-A867-24FF6AB2C33B}"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CB4A59B4-908F-2F4A-9234-AD5027603E81}">
      <dgm:prSet phldrT="[Text]" phldr="0"/>
      <dgm:spPr/>
      <dgm:t>
        <a:bodyPr/>
        <a:lstStyle/>
        <a:p>
          <a:r>
            <a:rPr lang="en-US" dirty="0"/>
            <a:t>Mandatory CE</a:t>
          </a:r>
        </a:p>
      </dgm:t>
    </dgm:pt>
    <dgm:pt modelId="{23047489-9DB5-EA48-985C-414969DB095A}" type="parTrans" cxnId="{3A4FAB48-B2D4-7646-992D-DE66142A3BFF}">
      <dgm:prSet/>
      <dgm:spPr/>
      <dgm:t>
        <a:bodyPr/>
        <a:lstStyle/>
        <a:p>
          <a:endParaRPr lang="en-US"/>
        </a:p>
      </dgm:t>
    </dgm:pt>
    <dgm:pt modelId="{B8A7C937-98A0-3145-9CC3-6D2016EAB5F8}" type="sibTrans" cxnId="{3A4FAB48-B2D4-7646-992D-DE66142A3BFF}">
      <dgm:prSet/>
      <dgm:spPr/>
      <dgm:t>
        <a:bodyPr/>
        <a:lstStyle/>
        <a:p>
          <a:endParaRPr lang="en-US"/>
        </a:p>
      </dgm:t>
    </dgm:pt>
    <dgm:pt modelId="{0CD3F40B-00A1-C542-BAC7-6780BBBF2316}">
      <dgm:prSet phldrT="[Text]" phldr="0"/>
      <dgm:spPr/>
      <dgm:t>
        <a:bodyPr/>
        <a:lstStyle/>
        <a:p>
          <a:r>
            <a:rPr lang="en-US" dirty="0"/>
            <a:t>CPA/RX Authority </a:t>
          </a:r>
          <a:r>
            <a:rPr lang="en-US" dirty="0">
              <a:sym typeface="Wingdings" pitchFamily="2" charset="2"/>
            </a:rPr>
            <a:t> Medical Board</a:t>
          </a:r>
          <a:endParaRPr lang="en-US" dirty="0"/>
        </a:p>
      </dgm:t>
    </dgm:pt>
    <dgm:pt modelId="{5312E0D6-D025-0E4B-9562-213D70D85494}" type="parTrans" cxnId="{36D3CA57-0152-5246-B2C2-E9A26EDC9338}">
      <dgm:prSet/>
      <dgm:spPr/>
      <dgm:t>
        <a:bodyPr/>
        <a:lstStyle/>
        <a:p>
          <a:endParaRPr lang="en-US"/>
        </a:p>
      </dgm:t>
    </dgm:pt>
    <dgm:pt modelId="{246B0102-94EF-4041-A641-7E1C1ACF3A3A}" type="sibTrans" cxnId="{36D3CA57-0152-5246-B2C2-E9A26EDC9338}">
      <dgm:prSet/>
      <dgm:spPr/>
      <dgm:t>
        <a:bodyPr/>
        <a:lstStyle/>
        <a:p>
          <a:endParaRPr lang="en-US"/>
        </a:p>
      </dgm:t>
    </dgm:pt>
    <dgm:pt modelId="{2682B62D-73B8-F649-938D-38386B3F7E05}">
      <dgm:prSet phldrT="[Text]" phldr="0"/>
      <dgm:spPr/>
      <dgm:t>
        <a:bodyPr/>
        <a:lstStyle/>
        <a:p>
          <a:r>
            <a:rPr lang="en-US" dirty="0"/>
            <a:t>Accreditation for Education (Monopolized)</a:t>
          </a:r>
        </a:p>
      </dgm:t>
    </dgm:pt>
    <dgm:pt modelId="{D4BD26C2-166C-5F49-B52E-F75D6E483867}" type="parTrans" cxnId="{8F981F5D-2536-664D-B341-4E715BC31D3F}">
      <dgm:prSet/>
      <dgm:spPr/>
      <dgm:t>
        <a:bodyPr/>
        <a:lstStyle/>
        <a:p>
          <a:endParaRPr lang="en-US"/>
        </a:p>
      </dgm:t>
    </dgm:pt>
    <dgm:pt modelId="{CBA21666-58F2-2442-A347-E5C169A603C0}" type="sibTrans" cxnId="{8F981F5D-2536-664D-B341-4E715BC31D3F}">
      <dgm:prSet/>
      <dgm:spPr/>
      <dgm:t>
        <a:bodyPr/>
        <a:lstStyle/>
        <a:p>
          <a:endParaRPr lang="en-US"/>
        </a:p>
      </dgm:t>
    </dgm:pt>
    <dgm:pt modelId="{0EB4D40C-A349-3846-A428-64490B729203}">
      <dgm:prSet phldrT="[Text]" phldr="0"/>
      <dgm:spPr/>
      <dgm:t>
        <a:bodyPr/>
        <a:lstStyle/>
        <a:p>
          <a:r>
            <a:rPr lang="en-US" dirty="0"/>
            <a:t>Mileage restrictions for Telepharmacy</a:t>
          </a:r>
        </a:p>
      </dgm:t>
    </dgm:pt>
    <dgm:pt modelId="{562C23F1-564A-EB4E-94CF-A0D529776A30}" type="parTrans" cxnId="{EFBEA93A-FF97-AC4D-A6AF-40521CCBFD04}">
      <dgm:prSet/>
      <dgm:spPr/>
      <dgm:t>
        <a:bodyPr/>
        <a:lstStyle/>
        <a:p>
          <a:endParaRPr lang="en-US"/>
        </a:p>
      </dgm:t>
    </dgm:pt>
    <dgm:pt modelId="{222A3BB4-D74C-704B-A24E-DC4FF765E8E2}" type="sibTrans" cxnId="{EFBEA93A-FF97-AC4D-A6AF-40521CCBFD04}">
      <dgm:prSet/>
      <dgm:spPr/>
      <dgm:t>
        <a:bodyPr/>
        <a:lstStyle/>
        <a:p>
          <a:endParaRPr lang="en-US"/>
        </a:p>
      </dgm:t>
    </dgm:pt>
    <dgm:pt modelId="{5D02DE72-CB47-4244-ACFC-AFDC0242FF25}">
      <dgm:prSet phldrT="[Text]" phldr="0"/>
      <dgm:spPr/>
      <dgm:t>
        <a:bodyPr/>
        <a:lstStyle/>
        <a:p>
          <a:r>
            <a:rPr lang="en-US" dirty="0"/>
            <a:t>CPAs-mandatory patient referral from physician  </a:t>
          </a:r>
        </a:p>
      </dgm:t>
    </dgm:pt>
    <dgm:pt modelId="{29E26D0E-0C1E-AE42-9578-3E12080F8851}" type="parTrans" cxnId="{22E3307F-8B9F-5341-9ED4-73B412B39699}">
      <dgm:prSet/>
      <dgm:spPr/>
      <dgm:t>
        <a:bodyPr/>
        <a:lstStyle/>
        <a:p>
          <a:endParaRPr lang="en-US"/>
        </a:p>
      </dgm:t>
    </dgm:pt>
    <dgm:pt modelId="{9C96A644-400F-7F40-84C8-BAEDFDF8641C}" type="sibTrans" cxnId="{22E3307F-8B9F-5341-9ED4-73B412B39699}">
      <dgm:prSet/>
      <dgm:spPr/>
      <dgm:t>
        <a:bodyPr/>
        <a:lstStyle/>
        <a:p>
          <a:endParaRPr lang="en-US"/>
        </a:p>
      </dgm:t>
    </dgm:pt>
    <dgm:pt modelId="{89230CAD-AEF6-C546-9ADB-A0CC287FA8D9}">
      <dgm:prSet phldrT="[Text]" phldr="0"/>
      <dgm:spPr/>
      <dgm:t>
        <a:bodyPr/>
        <a:lstStyle/>
        <a:p>
          <a:r>
            <a:rPr lang="en-US" dirty="0"/>
            <a:t>RPh Licensure Exams (Monopolized)</a:t>
          </a:r>
        </a:p>
      </dgm:t>
    </dgm:pt>
    <dgm:pt modelId="{AE70AF81-17D1-0140-9B77-E2F2783B9EE5}" type="parTrans" cxnId="{1BF136F0-4E2D-454F-81F5-15E473759C64}">
      <dgm:prSet/>
      <dgm:spPr/>
      <dgm:t>
        <a:bodyPr/>
        <a:lstStyle/>
        <a:p>
          <a:endParaRPr lang="en-US"/>
        </a:p>
      </dgm:t>
    </dgm:pt>
    <dgm:pt modelId="{2A80A9D4-E76B-004A-8165-DF23C9A92D9E}" type="sibTrans" cxnId="{1BF136F0-4E2D-454F-81F5-15E473759C64}">
      <dgm:prSet/>
      <dgm:spPr/>
      <dgm:t>
        <a:bodyPr/>
        <a:lstStyle/>
        <a:p>
          <a:endParaRPr lang="en-US"/>
        </a:p>
      </dgm:t>
    </dgm:pt>
    <dgm:pt modelId="{81132236-2E02-B14D-8185-6BEB8D1F872F}" type="pres">
      <dgm:prSet presAssocID="{8456138F-43AE-7447-A867-24FF6AB2C33B}" presName="diagram" presStyleCnt="0">
        <dgm:presLayoutVars>
          <dgm:dir/>
          <dgm:resizeHandles val="exact"/>
        </dgm:presLayoutVars>
      </dgm:prSet>
      <dgm:spPr/>
      <dgm:t>
        <a:bodyPr/>
        <a:lstStyle/>
        <a:p>
          <a:endParaRPr lang="en-US"/>
        </a:p>
      </dgm:t>
    </dgm:pt>
    <dgm:pt modelId="{95217E89-4CC5-7248-8253-C461F616BBF5}" type="pres">
      <dgm:prSet presAssocID="{CB4A59B4-908F-2F4A-9234-AD5027603E81}" presName="node" presStyleLbl="node1" presStyleIdx="0" presStyleCnt="6">
        <dgm:presLayoutVars>
          <dgm:bulletEnabled val="1"/>
        </dgm:presLayoutVars>
      </dgm:prSet>
      <dgm:spPr/>
      <dgm:t>
        <a:bodyPr/>
        <a:lstStyle/>
        <a:p>
          <a:endParaRPr lang="en-US"/>
        </a:p>
      </dgm:t>
    </dgm:pt>
    <dgm:pt modelId="{69533B6B-8C08-D547-8067-D80BE62BD24A}" type="pres">
      <dgm:prSet presAssocID="{B8A7C937-98A0-3145-9CC3-6D2016EAB5F8}" presName="sibTrans" presStyleCnt="0"/>
      <dgm:spPr/>
    </dgm:pt>
    <dgm:pt modelId="{A59635B3-C19D-2A40-B13F-CF6B12E971BD}" type="pres">
      <dgm:prSet presAssocID="{0CD3F40B-00A1-C542-BAC7-6780BBBF2316}" presName="node" presStyleLbl="node1" presStyleIdx="1" presStyleCnt="6">
        <dgm:presLayoutVars>
          <dgm:bulletEnabled val="1"/>
        </dgm:presLayoutVars>
      </dgm:prSet>
      <dgm:spPr/>
      <dgm:t>
        <a:bodyPr/>
        <a:lstStyle/>
        <a:p>
          <a:endParaRPr lang="en-US"/>
        </a:p>
      </dgm:t>
    </dgm:pt>
    <dgm:pt modelId="{A38AF7F3-D210-034C-91C1-EA34C8B8C885}" type="pres">
      <dgm:prSet presAssocID="{246B0102-94EF-4041-A641-7E1C1ACF3A3A}" presName="sibTrans" presStyleCnt="0"/>
      <dgm:spPr/>
    </dgm:pt>
    <dgm:pt modelId="{3494474A-C87D-C547-9F3D-02C0CA69D1D2}" type="pres">
      <dgm:prSet presAssocID="{2682B62D-73B8-F649-938D-38386B3F7E05}" presName="node" presStyleLbl="node1" presStyleIdx="2" presStyleCnt="6">
        <dgm:presLayoutVars>
          <dgm:bulletEnabled val="1"/>
        </dgm:presLayoutVars>
      </dgm:prSet>
      <dgm:spPr/>
      <dgm:t>
        <a:bodyPr/>
        <a:lstStyle/>
        <a:p>
          <a:endParaRPr lang="en-US"/>
        </a:p>
      </dgm:t>
    </dgm:pt>
    <dgm:pt modelId="{AC40C270-B45B-AB45-9867-201A6C4E7E21}" type="pres">
      <dgm:prSet presAssocID="{CBA21666-58F2-2442-A347-E5C169A603C0}" presName="sibTrans" presStyleCnt="0"/>
      <dgm:spPr/>
    </dgm:pt>
    <dgm:pt modelId="{235EAF23-72F8-8942-A0AB-A93888585670}" type="pres">
      <dgm:prSet presAssocID="{5D02DE72-CB47-4244-ACFC-AFDC0242FF25}" presName="node" presStyleLbl="node1" presStyleIdx="3" presStyleCnt="6">
        <dgm:presLayoutVars>
          <dgm:bulletEnabled val="1"/>
        </dgm:presLayoutVars>
      </dgm:prSet>
      <dgm:spPr/>
      <dgm:t>
        <a:bodyPr/>
        <a:lstStyle/>
        <a:p>
          <a:endParaRPr lang="en-US"/>
        </a:p>
      </dgm:t>
    </dgm:pt>
    <dgm:pt modelId="{7EC46167-1267-CB4C-9872-76E82EC70471}" type="pres">
      <dgm:prSet presAssocID="{9C96A644-400F-7F40-84C8-BAEDFDF8641C}" presName="sibTrans" presStyleCnt="0"/>
      <dgm:spPr/>
    </dgm:pt>
    <dgm:pt modelId="{3004586B-B6F3-D843-8203-54430415A220}" type="pres">
      <dgm:prSet presAssocID="{0EB4D40C-A349-3846-A428-64490B729203}" presName="node" presStyleLbl="node1" presStyleIdx="4" presStyleCnt="6">
        <dgm:presLayoutVars>
          <dgm:bulletEnabled val="1"/>
        </dgm:presLayoutVars>
      </dgm:prSet>
      <dgm:spPr/>
      <dgm:t>
        <a:bodyPr/>
        <a:lstStyle/>
        <a:p>
          <a:endParaRPr lang="en-US"/>
        </a:p>
      </dgm:t>
    </dgm:pt>
    <dgm:pt modelId="{4CEF3F5B-2FD0-1E4D-9CD9-42C0A181E502}" type="pres">
      <dgm:prSet presAssocID="{222A3BB4-D74C-704B-A24E-DC4FF765E8E2}" presName="sibTrans" presStyleCnt="0"/>
      <dgm:spPr/>
    </dgm:pt>
    <dgm:pt modelId="{ABE7F228-243B-BB46-A729-B6E4DF90819D}" type="pres">
      <dgm:prSet presAssocID="{89230CAD-AEF6-C546-9ADB-A0CC287FA8D9}" presName="node" presStyleLbl="node1" presStyleIdx="5" presStyleCnt="6">
        <dgm:presLayoutVars>
          <dgm:bulletEnabled val="1"/>
        </dgm:presLayoutVars>
      </dgm:prSet>
      <dgm:spPr/>
      <dgm:t>
        <a:bodyPr/>
        <a:lstStyle/>
        <a:p>
          <a:endParaRPr lang="en-US"/>
        </a:p>
      </dgm:t>
    </dgm:pt>
  </dgm:ptLst>
  <dgm:cxnLst>
    <dgm:cxn modelId="{E3068D91-6176-ED4A-AAC7-AABB1E9E83DA}" type="presOf" srcId="{5D02DE72-CB47-4244-ACFC-AFDC0242FF25}" destId="{235EAF23-72F8-8942-A0AB-A93888585670}" srcOrd="0" destOrd="0" presId="urn:microsoft.com/office/officeart/2005/8/layout/default"/>
    <dgm:cxn modelId="{7CEE68D5-8AE8-C045-A888-53E2704551F0}" type="presOf" srcId="{8456138F-43AE-7447-A867-24FF6AB2C33B}" destId="{81132236-2E02-B14D-8185-6BEB8D1F872F}" srcOrd="0" destOrd="0" presId="urn:microsoft.com/office/officeart/2005/8/layout/default"/>
    <dgm:cxn modelId="{36D3CA57-0152-5246-B2C2-E9A26EDC9338}" srcId="{8456138F-43AE-7447-A867-24FF6AB2C33B}" destId="{0CD3F40B-00A1-C542-BAC7-6780BBBF2316}" srcOrd="1" destOrd="0" parTransId="{5312E0D6-D025-0E4B-9562-213D70D85494}" sibTransId="{246B0102-94EF-4041-A641-7E1C1ACF3A3A}"/>
    <dgm:cxn modelId="{8F981F5D-2536-664D-B341-4E715BC31D3F}" srcId="{8456138F-43AE-7447-A867-24FF6AB2C33B}" destId="{2682B62D-73B8-F649-938D-38386B3F7E05}" srcOrd="2" destOrd="0" parTransId="{D4BD26C2-166C-5F49-B52E-F75D6E483867}" sibTransId="{CBA21666-58F2-2442-A347-E5C169A603C0}"/>
    <dgm:cxn modelId="{3A4FAB48-B2D4-7646-992D-DE66142A3BFF}" srcId="{8456138F-43AE-7447-A867-24FF6AB2C33B}" destId="{CB4A59B4-908F-2F4A-9234-AD5027603E81}" srcOrd="0" destOrd="0" parTransId="{23047489-9DB5-EA48-985C-414969DB095A}" sibTransId="{B8A7C937-98A0-3145-9CC3-6D2016EAB5F8}"/>
    <dgm:cxn modelId="{1BF136F0-4E2D-454F-81F5-15E473759C64}" srcId="{8456138F-43AE-7447-A867-24FF6AB2C33B}" destId="{89230CAD-AEF6-C546-9ADB-A0CC287FA8D9}" srcOrd="5" destOrd="0" parTransId="{AE70AF81-17D1-0140-9B77-E2F2783B9EE5}" sibTransId="{2A80A9D4-E76B-004A-8165-DF23C9A92D9E}"/>
    <dgm:cxn modelId="{22E3307F-8B9F-5341-9ED4-73B412B39699}" srcId="{8456138F-43AE-7447-A867-24FF6AB2C33B}" destId="{5D02DE72-CB47-4244-ACFC-AFDC0242FF25}" srcOrd="3" destOrd="0" parTransId="{29E26D0E-0C1E-AE42-9578-3E12080F8851}" sibTransId="{9C96A644-400F-7F40-84C8-BAEDFDF8641C}"/>
    <dgm:cxn modelId="{EFBEA93A-FF97-AC4D-A6AF-40521CCBFD04}" srcId="{8456138F-43AE-7447-A867-24FF6AB2C33B}" destId="{0EB4D40C-A349-3846-A428-64490B729203}" srcOrd="4" destOrd="0" parTransId="{562C23F1-564A-EB4E-94CF-A0D529776A30}" sibTransId="{222A3BB4-D74C-704B-A24E-DC4FF765E8E2}"/>
    <dgm:cxn modelId="{6CFF9933-7984-8C41-9528-425A26AE6EBB}" type="presOf" srcId="{CB4A59B4-908F-2F4A-9234-AD5027603E81}" destId="{95217E89-4CC5-7248-8253-C461F616BBF5}" srcOrd="0" destOrd="0" presId="urn:microsoft.com/office/officeart/2005/8/layout/default"/>
    <dgm:cxn modelId="{AC448A23-3260-594D-8A02-740922F37B68}" type="presOf" srcId="{89230CAD-AEF6-C546-9ADB-A0CC287FA8D9}" destId="{ABE7F228-243B-BB46-A729-B6E4DF90819D}" srcOrd="0" destOrd="0" presId="urn:microsoft.com/office/officeart/2005/8/layout/default"/>
    <dgm:cxn modelId="{06783E9C-DAE0-1D44-A97A-639A088E823C}" type="presOf" srcId="{2682B62D-73B8-F649-938D-38386B3F7E05}" destId="{3494474A-C87D-C547-9F3D-02C0CA69D1D2}" srcOrd="0" destOrd="0" presId="urn:microsoft.com/office/officeart/2005/8/layout/default"/>
    <dgm:cxn modelId="{3EBD8EBD-B190-B240-BC28-F09B6BF013E7}" type="presOf" srcId="{0EB4D40C-A349-3846-A428-64490B729203}" destId="{3004586B-B6F3-D843-8203-54430415A220}" srcOrd="0" destOrd="0" presId="urn:microsoft.com/office/officeart/2005/8/layout/default"/>
    <dgm:cxn modelId="{0F16291A-A0A0-0C4E-B76A-F756C5E4BFDB}" type="presOf" srcId="{0CD3F40B-00A1-C542-BAC7-6780BBBF2316}" destId="{A59635B3-C19D-2A40-B13F-CF6B12E971BD}" srcOrd="0" destOrd="0" presId="urn:microsoft.com/office/officeart/2005/8/layout/default"/>
    <dgm:cxn modelId="{DB0A4C7A-A6B2-504D-9A59-8180C09C8C6A}" type="presParOf" srcId="{81132236-2E02-B14D-8185-6BEB8D1F872F}" destId="{95217E89-4CC5-7248-8253-C461F616BBF5}" srcOrd="0" destOrd="0" presId="urn:microsoft.com/office/officeart/2005/8/layout/default"/>
    <dgm:cxn modelId="{3BA51614-6AAB-9246-B58A-2C1FE18BBD39}" type="presParOf" srcId="{81132236-2E02-B14D-8185-6BEB8D1F872F}" destId="{69533B6B-8C08-D547-8067-D80BE62BD24A}" srcOrd="1" destOrd="0" presId="urn:microsoft.com/office/officeart/2005/8/layout/default"/>
    <dgm:cxn modelId="{9608C363-371C-FA45-9B91-9EC31EB14B16}" type="presParOf" srcId="{81132236-2E02-B14D-8185-6BEB8D1F872F}" destId="{A59635B3-C19D-2A40-B13F-CF6B12E971BD}" srcOrd="2" destOrd="0" presId="urn:microsoft.com/office/officeart/2005/8/layout/default"/>
    <dgm:cxn modelId="{063E5C99-BD03-8E4B-840C-FEA48FDC5EE2}" type="presParOf" srcId="{81132236-2E02-B14D-8185-6BEB8D1F872F}" destId="{A38AF7F3-D210-034C-91C1-EA34C8B8C885}" srcOrd="3" destOrd="0" presId="urn:microsoft.com/office/officeart/2005/8/layout/default"/>
    <dgm:cxn modelId="{7D45D175-802E-FB49-968E-F5293B07D116}" type="presParOf" srcId="{81132236-2E02-B14D-8185-6BEB8D1F872F}" destId="{3494474A-C87D-C547-9F3D-02C0CA69D1D2}" srcOrd="4" destOrd="0" presId="urn:microsoft.com/office/officeart/2005/8/layout/default"/>
    <dgm:cxn modelId="{9469BFAC-F58E-D547-BAE8-1821F726FCE2}" type="presParOf" srcId="{81132236-2E02-B14D-8185-6BEB8D1F872F}" destId="{AC40C270-B45B-AB45-9867-201A6C4E7E21}" srcOrd="5" destOrd="0" presId="urn:microsoft.com/office/officeart/2005/8/layout/default"/>
    <dgm:cxn modelId="{E73F9995-754A-AC46-B821-62552B993E49}" type="presParOf" srcId="{81132236-2E02-B14D-8185-6BEB8D1F872F}" destId="{235EAF23-72F8-8942-A0AB-A93888585670}" srcOrd="6" destOrd="0" presId="urn:microsoft.com/office/officeart/2005/8/layout/default"/>
    <dgm:cxn modelId="{5CA91949-47EB-E642-9C00-9FE76B6D886A}" type="presParOf" srcId="{81132236-2E02-B14D-8185-6BEB8D1F872F}" destId="{7EC46167-1267-CB4C-9872-76E82EC70471}" srcOrd="7" destOrd="0" presId="urn:microsoft.com/office/officeart/2005/8/layout/default"/>
    <dgm:cxn modelId="{D1F5DA1A-BCC9-9D41-BDCE-00E47B33A4EB}" type="presParOf" srcId="{81132236-2E02-B14D-8185-6BEB8D1F872F}" destId="{3004586B-B6F3-D843-8203-54430415A220}" srcOrd="8" destOrd="0" presId="urn:microsoft.com/office/officeart/2005/8/layout/default"/>
    <dgm:cxn modelId="{2059B2FF-7C46-F946-81B1-8C0E135B550B}" type="presParOf" srcId="{81132236-2E02-B14D-8185-6BEB8D1F872F}" destId="{4CEF3F5B-2FD0-1E4D-9CD9-42C0A181E502}" srcOrd="9" destOrd="0" presId="urn:microsoft.com/office/officeart/2005/8/layout/default"/>
    <dgm:cxn modelId="{C2855780-556B-9040-B328-4A4A3ED329EE}" type="presParOf" srcId="{81132236-2E02-B14D-8185-6BEB8D1F872F}" destId="{ABE7F228-243B-BB46-A729-B6E4DF90819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ACD902-91B6-B941-8B85-625462069500}" type="doc">
      <dgm:prSet loTypeId="urn:microsoft.com/office/officeart/2005/8/layout/hProcess9" loCatId="" qsTypeId="urn:microsoft.com/office/officeart/2005/8/quickstyle/simple1" qsCatId="simple" csTypeId="urn:microsoft.com/office/officeart/2005/8/colors/accent0_1" csCatId="mainScheme" phldr="1"/>
      <dgm:spPr/>
      <dgm:t>
        <a:bodyPr/>
        <a:lstStyle/>
        <a:p>
          <a:endParaRPr lang="en-US"/>
        </a:p>
      </dgm:t>
    </dgm:pt>
    <dgm:pt modelId="{D0620C2B-7F3A-C74A-9BCD-C744E62E6CA3}">
      <dgm:prSet phldrT="[Text]"/>
      <dgm:spPr>
        <a:solidFill>
          <a:schemeClr val="accent1"/>
        </a:solidFill>
      </dgm:spPr>
      <dgm:t>
        <a:bodyPr/>
        <a:lstStyle/>
        <a:p>
          <a:r>
            <a:rPr lang="en-US" dirty="0">
              <a:solidFill>
                <a:schemeClr val="bg1"/>
              </a:solidFill>
            </a:rPr>
            <a:t>EBL Analysis of Regs/Legs</a:t>
          </a:r>
        </a:p>
      </dgm:t>
    </dgm:pt>
    <dgm:pt modelId="{DDC0AC3B-4A67-424B-86CC-F90987A4A9DD}" type="parTrans" cxnId="{E4FA8CA7-C739-6440-9F79-4B3210DC852F}">
      <dgm:prSet/>
      <dgm:spPr/>
      <dgm:t>
        <a:bodyPr/>
        <a:lstStyle/>
        <a:p>
          <a:endParaRPr lang="en-US"/>
        </a:p>
      </dgm:t>
    </dgm:pt>
    <dgm:pt modelId="{E8852B03-A1D1-AF4E-AF81-507974FAE361}" type="sibTrans" cxnId="{E4FA8CA7-C739-6440-9F79-4B3210DC852F}">
      <dgm:prSet/>
      <dgm:spPr/>
      <dgm:t>
        <a:bodyPr/>
        <a:lstStyle/>
        <a:p>
          <a:endParaRPr lang="en-US"/>
        </a:p>
      </dgm:t>
    </dgm:pt>
    <dgm:pt modelId="{025CD092-4425-4DB0-8651-312D251B81C9}">
      <dgm:prSet phldrT="[Text]"/>
      <dgm:spPr>
        <a:solidFill>
          <a:schemeClr val="tx1"/>
        </a:solidFill>
      </dgm:spPr>
      <dgm:t>
        <a:bodyPr/>
        <a:lstStyle/>
        <a:p>
          <a:r>
            <a:rPr lang="en-US" dirty="0">
              <a:solidFill>
                <a:schemeClr val="bg1"/>
              </a:solidFill>
            </a:rPr>
            <a:t>SOC/BLR and Licensure</a:t>
          </a:r>
        </a:p>
      </dgm:t>
    </dgm:pt>
    <dgm:pt modelId="{7A2BE481-D66A-4F19-B0D9-96F7A0EDF181}" type="parTrans" cxnId="{E3EA1ECD-77BF-411C-B806-9A60761B7164}">
      <dgm:prSet/>
      <dgm:spPr/>
      <dgm:t>
        <a:bodyPr/>
        <a:lstStyle/>
        <a:p>
          <a:endParaRPr lang="en-US"/>
        </a:p>
      </dgm:t>
    </dgm:pt>
    <dgm:pt modelId="{2252BE08-0432-418A-816A-CD897A04ABF5}" type="sibTrans" cxnId="{E3EA1ECD-77BF-411C-B806-9A60761B7164}">
      <dgm:prSet/>
      <dgm:spPr/>
      <dgm:t>
        <a:bodyPr/>
        <a:lstStyle/>
        <a:p>
          <a:endParaRPr lang="en-US"/>
        </a:p>
      </dgm:t>
    </dgm:pt>
    <dgm:pt modelId="{97C2E457-7EAB-7749-AEF0-CD833054C20B}">
      <dgm:prSet phldrT="[Text]"/>
      <dgm:spPr>
        <a:solidFill>
          <a:schemeClr val="bg1">
            <a:lumMod val="50000"/>
          </a:schemeClr>
        </a:solidFill>
      </dgm:spPr>
      <dgm:t>
        <a:bodyPr/>
        <a:lstStyle/>
        <a:p>
          <a:r>
            <a:rPr lang="en-US" dirty="0"/>
            <a:t>Summary</a:t>
          </a:r>
        </a:p>
      </dgm:t>
    </dgm:pt>
    <dgm:pt modelId="{DE3197B2-C21F-9F49-87F1-FD65B5029AC1}" type="parTrans" cxnId="{5EFCFB78-6D8F-484F-A62F-88A2921926C2}">
      <dgm:prSet/>
      <dgm:spPr/>
      <dgm:t>
        <a:bodyPr/>
        <a:lstStyle/>
        <a:p>
          <a:endParaRPr lang="en-US"/>
        </a:p>
      </dgm:t>
    </dgm:pt>
    <dgm:pt modelId="{4FC9E30F-494F-0741-AC64-EFFBC5450390}" type="sibTrans" cxnId="{5EFCFB78-6D8F-484F-A62F-88A2921926C2}">
      <dgm:prSet/>
      <dgm:spPr/>
      <dgm:t>
        <a:bodyPr/>
        <a:lstStyle/>
        <a:p>
          <a:endParaRPr lang="en-US"/>
        </a:p>
      </dgm:t>
    </dgm:pt>
    <dgm:pt modelId="{68D73E1C-5D2E-3C4A-87F0-DD50D7A8F90B}">
      <dgm:prSet phldrT="[Text]"/>
      <dgm:spPr>
        <a:solidFill>
          <a:schemeClr val="tx1"/>
        </a:solidFill>
      </dgm:spPr>
      <dgm:t>
        <a:bodyPr/>
        <a:lstStyle/>
        <a:p>
          <a:r>
            <a:rPr lang="en-US" dirty="0">
              <a:solidFill>
                <a:schemeClr val="bg1"/>
              </a:solidFill>
            </a:rPr>
            <a:t>Barriers to Full Scope</a:t>
          </a:r>
        </a:p>
      </dgm:t>
    </dgm:pt>
    <dgm:pt modelId="{636C69A2-FD07-2D48-AAAC-9B56B10E2992}" type="parTrans" cxnId="{BDF141BF-54A7-5144-A933-5353101B83D5}">
      <dgm:prSet/>
      <dgm:spPr/>
      <dgm:t>
        <a:bodyPr/>
        <a:lstStyle/>
        <a:p>
          <a:endParaRPr lang="en-US"/>
        </a:p>
      </dgm:t>
    </dgm:pt>
    <dgm:pt modelId="{A1AC12B4-23ED-3744-ADB1-D1DE4707E007}" type="sibTrans" cxnId="{BDF141BF-54A7-5144-A933-5353101B83D5}">
      <dgm:prSet/>
      <dgm:spPr/>
      <dgm:t>
        <a:bodyPr/>
        <a:lstStyle/>
        <a:p>
          <a:endParaRPr lang="en-US"/>
        </a:p>
      </dgm:t>
    </dgm:pt>
    <dgm:pt modelId="{DC8C811F-2250-0848-907D-88B360D01E0C}" type="pres">
      <dgm:prSet presAssocID="{D2ACD902-91B6-B941-8B85-625462069500}" presName="CompostProcess" presStyleCnt="0">
        <dgm:presLayoutVars>
          <dgm:dir/>
          <dgm:resizeHandles val="exact"/>
        </dgm:presLayoutVars>
      </dgm:prSet>
      <dgm:spPr/>
      <dgm:t>
        <a:bodyPr/>
        <a:lstStyle/>
        <a:p>
          <a:endParaRPr lang="en-US"/>
        </a:p>
      </dgm:t>
    </dgm:pt>
    <dgm:pt modelId="{0A101A12-618F-4F43-946E-D06808447737}" type="pres">
      <dgm:prSet presAssocID="{D2ACD902-91B6-B941-8B85-625462069500}" presName="arrow" presStyleLbl="bgShp" presStyleIdx="0" presStyleCnt="1"/>
      <dgm:spPr/>
    </dgm:pt>
    <dgm:pt modelId="{9D664AC0-01AE-C243-99DC-6541DBC4A551}" type="pres">
      <dgm:prSet presAssocID="{D2ACD902-91B6-B941-8B85-625462069500}" presName="linearProcess" presStyleCnt="0"/>
      <dgm:spPr/>
    </dgm:pt>
    <dgm:pt modelId="{E61E45D2-5D48-41B6-93EB-F709EBD26602}" type="pres">
      <dgm:prSet presAssocID="{025CD092-4425-4DB0-8651-312D251B81C9}" presName="textNode" presStyleLbl="node1" presStyleIdx="0" presStyleCnt="4">
        <dgm:presLayoutVars>
          <dgm:bulletEnabled val="1"/>
        </dgm:presLayoutVars>
      </dgm:prSet>
      <dgm:spPr/>
      <dgm:t>
        <a:bodyPr/>
        <a:lstStyle/>
        <a:p>
          <a:endParaRPr lang="en-US"/>
        </a:p>
      </dgm:t>
    </dgm:pt>
    <dgm:pt modelId="{97F29BC2-8B45-4DF6-8BE6-790A3AB851CF}" type="pres">
      <dgm:prSet presAssocID="{2252BE08-0432-418A-816A-CD897A04ABF5}" presName="sibTrans" presStyleCnt="0"/>
      <dgm:spPr/>
    </dgm:pt>
    <dgm:pt modelId="{FA645029-A349-334F-865A-0CED77CB9032}" type="pres">
      <dgm:prSet presAssocID="{68D73E1C-5D2E-3C4A-87F0-DD50D7A8F90B}" presName="textNode" presStyleLbl="node1" presStyleIdx="1" presStyleCnt="4">
        <dgm:presLayoutVars>
          <dgm:bulletEnabled val="1"/>
        </dgm:presLayoutVars>
      </dgm:prSet>
      <dgm:spPr/>
      <dgm:t>
        <a:bodyPr/>
        <a:lstStyle/>
        <a:p>
          <a:endParaRPr lang="en-US"/>
        </a:p>
      </dgm:t>
    </dgm:pt>
    <dgm:pt modelId="{3AF84DA6-8F24-1E4A-9608-ABDD725A1F8F}" type="pres">
      <dgm:prSet presAssocID="{A1AC12B4-23ED-3744-ADB1-D1DE4707E007}" presName="sibTrans" presStyleCnt="0"/>
      <dgm:spPr/>
    </dgm:pt>
    <dgm:pt modelId="{64922A4A-E7CB-1443-992D-2040F8492052}" type="pres">
      <dgm:prSet presAssocID="{D0620C2B-7F3A-C74A-9BCD-C744E62E6CA3}" presName="textNode" presStyleLbl="node1" presStyleIdx="2" presStyleCnt="4">
        <dgm:presLayoutVars>
          <dgm:bulletEnabled val="1"/>
        </dgm:presLayoutVars>
      </dgm:prSet>
      <dgm:spPr/>
      <dgm:t>
        <a:bodyPr/>
        <a:lstStyle/>
        <a:p>
          <a:endParaRPr lang="en-US"/>
        </a:p>
      </dgm:t>
    </dgm:pt>
    <dgm:pt modelId="{C1273358-AE53-2341-AA79-1A4A0F252089}" type="pres">
      <dgm:prSet presAssocID="{E8852B03-A1D1-AF4E-AF81-507974FAE361}" presName="sibTrans" presStyleCnt="0"/>
      <dgm:spPr/>
    </dgm:pt>
    <dgm:pt modelId="{F1C7F304-716F-004E-838C-5C54CCC35E1B}" type="pres">
      <dgm:prSet presAssocID="{97C2E457-7EAB-7749-AEF0-CD833054C20B}" presName="textNode" presStyleLbl="node1" presStyleIdx="3" presStyleCnt="4">
        <dgm:presLayoutVars>
          <dgm:bulletEnabled val="1"/>
        </dgm:presLayoutVars>
      </dgm:prSet>
      <dgm:spPr/>
      <dgm:t>
        <a:bodyPr/>
        <a:lstStyle/>
        <a:p>
          <a:endParaRPr lang="en-US"/>
        </a:p>
      </dgm:t>
    </dgm:pt>
  </dgm:ptLst>
  <dgm:cxnLst>
    <dgm:cxn modelId="{70DD8081-FDB3-4543-B3DD-82542F5DF870}" type="presOf" srcId="{D2ACD902-91B6-B941-8B85-625462069500}" destId="{DC8C811F-2250-0848-907D-88B360D01E0C}" srcOrd="0" destOrd="0" presId="urn:microsoft.com/office/officeart/2005/8/layout/hProcess9"/>
    <dgm:cxn modelId="{DFF48D0A-26CB-3541-B3AA-2E549ABE1389}" type="presOf" srcId="{68D73E1C-5D2E-3C4A-87F0-DD50D7A8F90B}" destId="{FA645029-A349-334F-865A-0CED77CB9032}" srcOrd="0" destOrd="0" presId="urn:microsoft.com/office/officeart/2005/8/layout/hProcess9"/>
    <dgm:cxn modelId="{E3EA1ECD-77BF-411C-B806-9A60761B7164}" srcId="{D2ACD902-91B6-B941-8B85-625462069500}" destId="{025CD092-4425-4DB0-8651-312D251B81C9}" srcOrd="0" destOrd="0" parTransId="{7A2BE481-D66A-4F19-B0D9-96F7A0EDF181}" sibTransId="{2252BE08-0432-418A-816A-CD897A04ABF5}"/>
    <dgm:cxn modelId="{3FD37419-FD35-4F47-95D7-426E61C6CAB6}" type="presOf" srcId="{97C2E457-7EAB-7749-AEF0-CD833054C20B}" destId="{F1C7F304-716F-004E-838C-5C54CCC35E1B}" srcOrd="0" destOrd="0" presId="urn:microsoft.com/office/officeart/2005/8/layout/hProcess9"/>
    <dgm:cxn modelId="{E4FA8CA7-C739-6440-9F79-4B3210DC852F}" srcId="{D2ACD902-91B6-B941-8B85-625462069500}" destId="{D0620C2B-7F3A-C74A-9BCD-C744E62E6CA3}" srcOrd="2" destOrd="0" parTransId="{DDC0AC3B-4A67-424B-86CC-F90987A4A9DD}" sibTransId="{E8852B03-A1D1-AF4E-AF81-507974FAE361}"/>
    <dgm:cxn modelId="{242F3B42-C0BB-0B4D-BA22-51A4D9B486E1}" type="presOf" srcId="{D0620C2B-7F3A-C74A-9BCD-C744E62E6CA3}" destId="{64922A4A-E7CB-1443-992D-2040F8492052}" srcOrd="0" destOrd="0" presId="urn:microsoft.com/office/officeart/2005/8/layout/hProcess9"/>
    <dgm:cxn modelId="{BDF141BF-54A7-5144-A933-5353101B83D5}" srcId="{D2ACD902-91B6-B941-8B85-625462069500}" destId="{68D73E1C-5D2E-3C4A-87F0-DD50D7A8F90B}" srcOrd="1" destOrd="0" parTransId="{636C69A2-FD07-2D48-AAAC-9B56B10E2992}" sibTransId="{A1AC12B4-23ED-3744-ADB1-D1DE4707E007}"/>
    <dgm:cxn modelId="{603B7175-7E78-4238-8965-5E656AEC6593}" type="presOf" srcId="{025CD092-4425-4DB0-8651-312D251B81C9}" destId="{E61E45D2-5D48-41B6-93EB-F709EBD26602}" srcOrd="0" destOrd="0" presId="urn:microsoft.com/office/officeart/2005/8/layout/hProcess9"/>
    <dgm:cxn modelId="{5EFCFB78-6D8F-484F-A62F-88A2921926C2}" srcId="{D2ACD902-91B6-B941-8B85-625462069500}" destId="{97C2E457-7EAB-7749-AEF0-CD833054C20B}" srcOrd="3" destOrd="0" parTransId="{DE3197B2-C21F-9F49-87F1-FD65B5029AC1}" sibTransId="{4FC9E30F-494F-0741-AC64-EFFBC5450390}"/>
    <dgm:cxn modelId="{DA2B91FE-4497-B340-A44B-B5E837F8B01D}" type="presParOf" srcId="{DC8C811F-2250-0848-907D-88B360D01E0C}" destId="{0A101A12-618F-4F43-946E-D06808447737}" srcOrd="0" destOrd="0" presId="urn:microsoft.com/office/officeart/2005/8/layout/hProcess9"/>
    <dgm:cxn modelId="{229B5B8A-D494-EC4A-836C-1C58EB40BF83}" type="presParOf" srcId="{DC8C811F-2250-0848-907D-88B360D01E0C}" destId="{9D664AC0-01AE-C243-99DC-6541DBC4A551}" srcOrd="1" destOrd="0" presId="urn:microsoft.com/office/officeart/2005/8/layout/hProcess9"/>
    <dgm:cxn modelId="{706373CA-397F-45D3-B6D5-95965DAEA855}" type="presParOf" srcId="{9D664AC0-01AE-C243-99DC-6541DBC4A551}" destId="{E61E45D2-5D48-41B6-93EB-F709EBD26602}" srcOrd="0" destOrd="0" presId="urn:microsoft.com/office/officeart/2005/8/layout/hProcess9"/>
    <dgm:cxn modelId="{5DDF93DC-EEF6-490C-9BF3-F1430F0D8E9D}" type="presParOf" srcId="{9D664AC0-01AE-C243-99DC-6541DBC4A551}" destId="{97F29BC2-8B45-4DF6-8BE6-790A3AB851CF}" srcOrd="1" destOrd="0" presId="urn:microsoft.com/office/officeart/2005/8/layout/hProcess9"/>
    <dgm:cxn modelId="{04CDED4B-F723-C34A-A09D-996935889F41}" type="presParOf" srcId="{9D664AC0-01AE-C243-99DC-6541DBC4A551}" destId="{FA645029-A349-334F-865A-0CED77CB9032}" srcOrd="2" destOrd="0" presId="urn:microsoft.com/office/officeart/2005/8/layout/hProcess9"/>
    <dgm:cxn modelId="{CB12234C-09A4-8C41-A5FA-8C55E5A093A3}" type="presParOf" srcId="{9D664AC0-01AE-C243-99DC-6541DBC4A551}" destId="{3AF84DA6-8F24-1E4A-9608-ABDD725A1F8F}" srcOrd="3" destOrd="0" presId="urn:microsoft.com/office/officeart/2005/8/layout/hProcess9"/>
    <dgm:cxn modelId="{C4F17DFA-8B77-C84E-86E2-1067814EDBA8}" type="presParOf" srcId="{9D664AC0-01AE-C243-99DC-6541DBC4A551}" destId="{64922A4A-E7CB-1443-992D-2040F8492052}" srcOrd="4" destOrd="0" presId="urn:microsoft.com/office/officeart/2005/8/layout/hProcess9"/>
    <dgm:cxn modelId="{889F5EF6-22D1-5341-BBAE-67CA2CEDA84F}" type="presParOf" srcId="{9D664AC0-01AE-C243-99DC-6541DBC4A551}" destId="{C1273358-AE53-2341-AA79-1A4A0F252089}" srcOrd="5" destOrd="0" presId="urn:microsoft.com/office/officeart/2005/8/layout/hProcess9"/>
    <dgm:cxn modelId="{4B551912-209A-FE4D-8033-0CC84BE9B0EC}" type="presParOf" srcId="{9D664AC0-01AE-C243-99DC-6541DBC4A551}" destId="{F1C7F304-716F-004E-838C-5C54CCC35E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46A3BA-1DEA-7545-B7F1-CC453DBD0077}" type="doc">
      <dgm:prSet loTypeId="urn:microsoft.com/office/officeart/2005/8/layout/cycle7" loCatId="" qsTypeId="urn:microsoft.com/office/officeart/2005/8/quickstyle/simple1" qsCatId="simple" csTypeId="urn:microsoft.com/office/officeart/2005/8/colors/accent0_1" csCatId="mainScheme" phldr="1"/>
      <dgm:spPr/>
      <dgm:t>
        <a:bodyPr/>
        <a:lstStyle/>
        <a:p>
          <a:endParaRPr lang="en-US"/>
        </a:p>
      </dgm:t>
    </dgm:pt>
    <dgm:pt modelId="{09A717D0-72AA-334C-8789-D2982E3C6738}">
      <dgm:prSet phldrT="[Text]"/>
      <dgm:spPr/>
      <dgm:t>
        <a:bodyPr/>
        <a:lstStyle/>
        <a:p>
          <a:r>
            <a:rPr lang="en-US" dirty="0"/>
            <a:t>Evidence</a:t>
          </a:r>
        </a:p>
      </dgm:t>
    </dgm:pt>
    <dgm:pt modelId="{982A496F-7FBC-0F43-8353-0FDCA67A7C97}" type="parTrans" cxnId="{B13F8625-3260-1E4C-8E7F-6A80F6229483}">
      <dgm:prSet/>
      <dgm:spPr/>
      <dgm:t>
        <a:bodyPr/>
        <a:lstStyle/>
        <a:p>
          <a:endParaRPr lang="en-US"/>
        </a:p>
      </dgm:t>
    </dgm:pt>
    <dgm:pt modelId="{7DD22880-6EAE-064B-9A03-B4A33854AE86}" type="sibTrans" cxnId="{B13F8625-3260-1E4C-8E7F-6A80F6229483}">
      <dgm:prSet/>
      <dgm:spPr/>
      <dgm:t>
        <a:bodyPr/>
        <a:lstStyle/>
        <a:p>
          <a:endParaRPr lang="en-US" dirty="0"/>
        </a:p>
      </dgm:t>
    </dgm:pt>
    <dgm:pt modelId="{884D3711-0A55-4A44-AD3E-C1A9AF85BA9F}">
      <dgm:prSet phldrT="[Text]"/>
      <dgm:spPr/>
      <dgm:t>
        <a:bodyPr/>
        <a:lstStyle/>
        <a:p>
          <a:r>
            <a:rPr lang="en-US" dirty="0"/>
            <a:t>Legislation/Regulations</a:t>
          </a:r>
        </a:p>
      </dgm:t>
    </dgm:pt>
    <dgm:pt modelId="{60F9567F-BE81-5343-AB58-6C27A8E69143}" type="parTrans" cxnId="{68D8D693-7C74-6F4E-BCF5-69C32944048C}">
      <dgm:prSet/>
      <dgm:spPr/>
      <dgm:t>
        <a:bodyPr/>
        <a:lstStyle/>
        <a:p>
          <a:endParaRPr lang="en-US"/>
        </a:p>
      </dgm:t>
    </dgm:pt>
    <dgm:pt modelId="{BEEC8E55-0DBD-A349-B9EC-A525878D9D85}" type="sibTrans" cxnId="{68D8D693-7C74-6F4E-BCF5-69C32944048C}">
      <dgm:prSet/>
      <dgm:spPr/>
      <dgm:t>
        <a:bodyPr/>
        <a:lstStyle/>
        <a:p>
          <a:endParaRPr lang="en-US" dirty="0"/>
        </a:p>
      </dgm:t>
    </dgm:pt>
    <dgm:pt modelId="{29891527-3DD3-874F-A4B3-E8B17F450567}">
      <dgm:prSet phldrT="[Text]"/>
      <dgm:spPr/>
      <dgm:t>
        <a:bodyPr/>
        <a:lstStyle/>
        <a:p>
          <a:r>
            <a:rPr lang="en-US" dirty="0"/>
            <a:t>Education/Training</a:t>
          </a:r>
        </a:p>
      </dgm:t>
    </dgm:pt>
    <dgm:pt modelId="{DBF4E0C7-DA99-0A4C-A4AE-739ABA7E84C7}" type="parTrans" cxnId="{5F314231-8174-C247-A7EC-B163640283FA}">
      <dgm:prSet/>
      <dgm:spPr/>
      <dgm:t>
        <a:bodyPr/>
        <a:lstStyle/>
        <a:p>
          <a:endParaRPr lang="en-US"/>
        </a:p>
      </dgm:t>
    </dgm:pt>
    <dgm:pt modelId="{9B034071-1B86-2441-9BC9-042F3BFC6710}" type="sibTrans" cxnId="{5F314231-8174-C247-A7EC-B163640283FA}">
      <dgm:prSet/>
      <dgm:spPr/>
      <dgm:t>
        <a:bodyPr/>
        <a:lstStyle/>
        <a:p>
          <a:endParaRPr lang="en-US" dirty="0"/>
        </a:p>
      </dgm:t>
    </dgm:pt>
    <dgm:pt modelId="{A4E1A7DB-CF28-3F40-8F7C-B92B289785F5}" type="pres">
      <dgm:prSet presAssocID="{F646A3BA-1DEA-7545-B7F1-CC453DBD0077}" presName="Name0" presStyleCnt="0">
        <dgm:presLayoutVars>
          <dgm:dir/>
          <dgm:resizeHandles val="exact"/>
        </dgm:presLayoutVars>
      </dgm:prSet>
      <dgm:spPr/>
      <dgm:t>
        <a:bodyPr/>
        <a:lstStyle/>
        <a:p>
          <a:endParaRPr lang="en-US"/>
        </a:p>
      </dgm:t>
    </dgm:pt>
    <dgm:pt modelId="{EDA251F5-A28A-7145-A014-85132DDD19E3}" type="pres">
      <dgm:prSet presAssocID="{09A717D0-72AA-334C-8789-D2982E3C6738}" presName="node" presStyleLbl="node1" presStyleIdx="0" presStyleCnt="3">
        <dgm:presLayoutVars>
          <dgm:bulletEnabled val="1"/>
        </dgm:presLayoutVars>
      </dgm:prSet>
      <dgm:spPr/>
      <dgm:t>
        <a:bodyPr/>
        <a:lstStyle/>
        <a:p>
          <a:endParaRPr lang="en-US"/>
        </a:p>
      </dgm:t>
    </dgm:pt>
    <dgm:pt modelId="{134C8FD6-CD5B-3046-9184-FFFD5219B3F0}" type="pres">
      <dgm:prSet presAssocID="{7DD22880-6EAE-064B-9A03-B4A33854AE86}" presName="sibTrans" presStyleLbl="sibTrans2D1" presStyleIdx="0" presStyleCnt="3" custLinFactNeighborX="37449" custLinFactNeighborY="-22944"/>
      <dgm:spPr/>
      <dgm:t>
        <a:bodyPr/>
        <a:lstStyle/>
        <a:p>
          <a:endParaRPr lang="en-US"/>
        </a:p>
      </dgm:t>
    </dgm:pt>
    <dgm:pt modelId="{0ACC476D-F529-3148-9B54-9A8777F923A6}" type="pres">
      <dgm:prSet presAssocID="{7DD22880-6EAE-064B-9A03-B4A33854AE86}" presName="connectorText" presStyleLbl="sibTrans2D1" presStyleIdx="0" presStyleCnt="3"/>
      <dgm:spPr/>
      <dgm:t>
        <a:bodyPr/>
        <a:lstStyle/>
        <a:p>
          <a:endParaRPr lang="en-US"/>
        </a:p>
      </dgm:t>
    </dgm:pt>
    <dgm:pt modelId="{924C1146-07C9-6B4B-AA26-211566716186}" type="pres">
      <dgm:prSet presAssocID="{884D3711-0A55-4A44-AD3E-C1A9AF85BA9F}" presName="node" presStyleLbl="node1" presStyleIdx="1" presStyleCnt="3">
        <dgm:presLayoutVars>
          <dgm:bulletEnabled val="1"/>
        </dgm:presLayoutVars>
      </dgm:prSet>
      <dgm:spPr/>
      <dgm:t>
        <a:bodyPr/>
        <a:lstStyle/>
        <a:p>
          <a:endParaRPr lang="en-US"/>
        </a:p>
      </dgm:t>
    </dgm:pt>
    <dgm:pt modelId="{C74EDC82-7F8C-9048-BD42-DCC4648BD373}" type="pres">
      <dgm:prSet presAssocID="{BEEC8E55-0DBD-A349-B9EC-A525878D9D85}" presName="sibTrans" presStyleLbl="sibTrans2D1" presStyleIdx="1" presStyleCnt="3"/>
      <dgm:spPr/>
      <dgm:t>
        <a:bodyPr/>
        <a:lstStyle/>
        <a:p>
          <a:endParaRPr lang="en-US"/>
        </a:p>
      </dgm:t>
    </dgm:pt>
    <dgm:pt modelId="{FDB7FD9C-B425-C04F-9E07-3F5543ACA97B}" type="pres">
      <dgm:prSet presAssocID="{BEEC8E55-0DBD-A349-B9EC-A525878D9D85}" presName="connectorText" presStyleLbl="sibTrans2D1" presStyleIdx="1" presStyleCnt="3"/>
      <dgm:spPr/>
      <dgm:t>
        <a:bodyPr/>
        <a:lstStyle/>
        <a:p>
          <a:endParaRPr lang="en-US"/>
        </a:p>
      </dgm:t>
    </dgm:pt>
    <dgm:pt modelId="{FB7D239A-5B1E-B84F-B1BB-4027A1172566}" type="pres">
      <dgm:prSet presAssocID="{29891527-3DD3-874F-A4B3-E8B17F450567}" presName="node" presStyleLbl="node1" presStyleIdx="2" presStyleCnt="3">
        <dgm:presLayoutVars>
          <dgm:bulletEnabled val="1"/>
        </dgm:presLayoutVars>
      </dgm:prSet>
      <dgm:spPr/>
      <dgm:t>
        <a:bodyPr/>
        <a:lstStyle/>
        <a:p>
          <a:endParaRPr lang="en-US"/>
        </a:p>
      </dgm:t>
    </dgm:pt>
    <dgm:pt modelId="{33A682F3-31A3-2142-8227-1AA19F91DF81}" type="pres">
      <dgm:prSet presAssocID="{9B034071-1B86-2441-9BC9-042F3BFC6710}" presName="sibTrans" presStyleLbl="sibTrans2D1" presStyleIdx="2" presStyleCnt="3" custLinFactNeighborX="-42427" custLinFactNeighborY="-32563"/>
      <dgm:spPr/>
      <dgm:t>
        <a:bodyPr/>
        <a:lstStyle/>
        <a:p>
          <a:endParaRPr lang="en-US"/>
        </a:p>
      </dgm:t>
    </dgm:pt>
    <dgm:pt modelId="{7B3ED116-181D-394A-B998-C9C3F3F5A920}" type="pres">
      <dgm:prSet presAssocID="{9B034071-1B86-2441-9BC9-042F3BFC6710}" presName="connectorText" presStyleLbl="sibTrans2D1" presStyleIdx="2" presStyleCnt="3"/>
      <dgm:spPr/>
      <dgm:t>
        <a:bodyPr/>
        <a:lstStyle/>
        <a:p>
          <a:endParaRPr lang="en-US"/>
        </a:p>
      </dgm:t>
    </dgm:pt>
  </dgm:ptLst>
  <dgm:cxnLst>
    <dgm:cxn modelId="{F200743D-6DAB-8D47-9325-F8C9A27C367C}" type="presOf" srcId="{29891527-3DD3-874F-A4B3-E8B17F450567}" destId="{FB7D239A-5B1E-B84F-B1BB-4027A1172566}" srcOrd="0" destOrd="0" presId="urn:microsoft.com/office/officeart/2005/8/layout/cycle7"/>
    <dgm:cxn modelId="{AFFD5786-E644-3A4A-B4EB-153EE698C170}" type="presOf" srcId="{9B034071-1B86-2441-9BC9-042F3BFC6710}" destId="{7B3ED116-181D-394A-B998-C9C3F3F5A920}" srcOrd="1" destOrd="0" presId="urn:microsoft.com/office/officeart/2005/8/layout/cycle7"/>
    <dgm:cxn modelId="{FDB65912-B42D-1C49-B006-197317B8E81E}" type="presOf" srcId="{F646A3BA-1DEA-7545-B7F1-CC453DBD0077}" destId="{A4E1A7DB-CF28-3F40-8F7C-B92B289785F5}" srcOrd="0" destOrd="0" presId="urn:microsoft.com/office/officeart/2005/8/layout/cycle7"/>
    <dgm:cxn modelId="{6BC67530-CCAB-BA4B-8E4F-1F4D6A746364}" type="presOf" srcId="{884D3711-0A55-4A44-AD3E-C1A9AF85BA9F}" destId="{924C1146-07C9-6B4B-AA26-211566716186}" srcOrd="0" destOrd="0" presId="urn:microsoft.com/office/officeart/2005/8/layout/cycle7"/>
    <dgm:cxn modelId="{68D8D693-7C74-6F4E-BCF5-69C32944048C}" srcId="{F646A3BA-1DEA-7545-B7F1-CC453DBD0077}" destId="{884D3711-0A55-4A44-AD3E-C1A9AF85BA9F}" srcOrd="1" destOrd="0" parTransId="{60F9567F-BE81-5343-AB58-6C27A8E69143}" sibTransId="{BEEC8E55-0DBD-A349-B9EC-A525878D9D85}"/>
    <dgm:cxn modelId="{35DB503F-FEE0-4C41-B03F-EB98AAE9DA53}" type="presOf" srcId="{7DD22880-6EAE-064B-9A03-B4A33854AE86}" destId="{134C8FD6-CD5B-3046-9184-FFFD5219B3F0}" srcOrd="0" destOrd="0" presId="urn:microsoft.com/office/officeart/2005/8/layout/cycle7"/>
    <dgm:cxn modelId="{25A42AFE-DB91-3847-B8D0-A73B18849A4F}" type="presOf" srcId="{9B034071-1B86-2441-9BC9-042F3BFC6710}" destId="{33A682F3-31A3-2142-8227-1AA19F91DF81}" srcOrd="0" destOrd="0" presId="urn:microsoft.com/office/officeart/2005/8/layout/cycle7"/>
    <dgm:cxn modelId="{A8F4C687-3D50-F248-A9E2-F87D3B1EFAFB}" type="presOf" srcId="{BEEC8E55-0DBD-A349-B9EC-A525878D9D85}" destId="{C74EDC82-7F8C-9048-BD42-DCC4648BD373}" srcOrd="0" destOrd="0" presId="urn:microsoft.com/office/officeart/2005/8/layout/cycle7"/>
    <dgm:cxn modelId="{31218BD4-4D0A-2D4D-8BBB-9FBBBC0EE570}" type="presOf" srcId="{7DD22880-6EAE-064B-9A03-B4A33854AE86}" destId="{0ACC476D-F529-3148-9B54-9A8777F923A6}" srcOrd="1" destOrd="0" presId="urn:microsoft.com/office/officeart/2005/8/layout/cycle7"/>
    <dgm:cxn modelId="{8C2C1C9F-B899-3D46-B1DE-AB6C6F751439}" type="presOf" srcId="{09A717D0-72AA-334C-8789-D2982E3C6738}" destId="{EDA251F5-A28A-7145-A014-85132DDD19E3}" srcOrd="0" destOrd="0" presId="urn:microsoft.com/office/officeart/2005/8/layout/cycle7"/>
    <dgm:cxn modelId="{B13F8625-3260-1E4C-8E7F-6A80F6229483}" srcId="{F646A3BA-1DEA-7545-B7F1-CC453DBD0077}" destId="{09A717D0-72AA-334C-8789-D2982E3C6738}" srcOrd="0" destOrd="0" parTransId="{982A496F-7FBC-0F43-8353-0FDCA67A7C97}" sibTransId="{7DD22880-6EAE-064B-9A03-B4A33854AE86}"/>
    <dgm:cxn modelId="{8D510DB3-9A70-E146-B351-0B837869E27F}" type="presOf" srcId="{BEEC8E55-0DBD-A349-B9EC-A525878D9D85}" destId="{FDB7FD9C-B425-C04F-9E07-3F5543ACA97B}" srcOrd="1" destOrd="0" presId="urn:microsoft.com/office/officeart/2005/8/layout/cycle7"/>
    <dgm:cxn modelId="{5F314231-8174-C247-A7EC-B163640283FA}" srcId="{F646A3BA-1DEA-7545-B7F1-CC453DBD0077}" destId="{29891527-3DD3-874F-A4B3-E8B17F450567}" srcOrd="2" destOrd="0" parTransId="{DBF4E0C7-DA99-0A4C-A4AE-739ABA7E84C7}" sibTransId="{9B034071-1B86-2441-9BC9-042F3BFC6710}"/>
    <dgm:cxn modelId="{F866CE31-94FF-CA4C-B638-C70650D26FF2}" type="presParOf" srcId="{A4E1A7DB-CF28-3F40-8F7C-B92B289785F5}" destId="{EDA251F5-A28A-7145-A014-85132DDD19E3}" srcOrd="0" destOrd="0" presId="urn:microsoft.com/office/officeart/2005/8/layout/cycle7"/>
    <dgm:cxn modelId="{81C08108-FCA9-EA49-8F6E-0CD2E9823069}" type="presParOf" srcId="{A4E1A7DB-CF28-3F40-8F7C-B92B289785F5}" destId="{134C8FD6-CD5B-3046-9184-FFFD5219B3F0}" srcOrd="1" destOrd="0" presId="urn:microsoft.com/office/officeart/2005/8/layout/cycle7"/>
    <dgm:cxn modelId="{EFF26B92-9679-1C49-A9CA-B356272ED14D}" type="presParOf" srcId="{134C8FD6-CD5B-3046-9184-FFFD5219B3F0}" destId="{0ACC476D-F529-3148-9B54-9A8777F923A6}" srcOrd="0" destOrd="0" presId="urn:microsoft.com/office/officeart/2005/8/layout/cycle7"/>
    <dgm:cxn modelId="{B819E028-740B-9F4A-BC4B-7A22DD90C4BB}" type="presParOf" srcId="{A4E1A7DB-CF28-3F40-8F7C-B92B289785F5}" destId="{924C1146-07C9-6B4B-AA26-211566716186}" srcOrd="2" destOrd="0" presId="urn:microsoft.com/office/officeart/2005/8/layout/cycle7"/>
    <dgm:cxn modelId="{757B6374-3219-DB4C-9058-4C2D8C4B6618}" type="presParOf" srcId="{A4E1A7DB-CF28-3F40-8F7C-B92B289785F5}" destId="{C74EDC82-7F8C-9048-BD42-DCC4648BD373}" srcOrd="3" destOrd="0" presId="urn:microsoft.com/office/officeart/2005/8/layout/cycle7"/>
    <dgm:cxn modelId="{891BB48D-540A-364F-B222-F655D82E6C8C}" type="presParOf" srcId="{C74EDC82-7F8C-9048-BD42-DCC4648BD373}" destId="{FDB7FD9C-B425-C04F-9E07-3F5543ACA97B}" srcOrd="0" destOrd="0" presId="urn:microsoft.com/office/officeart/2005/8/layout/cycle7"/>
    <dgm:cxn modelId="{1119271F-81DC-C341-9483-18E4D0EC029E}" type="presParOf" srcId="{A4E1A7DB-CF28-3F40-8F7C-B92B289785F5}" destId="{FB7D239A-5B1E-B84F-B1BB-4027A1172566}" srcOrd="4" destOrd="0" presId="urn:microsoft.com/office/officeart/2005/8/layout/cycle7"/>
    <dgm:cxn modelId="{61DC5845-D37D-B94E-8772-7BCB856F3365}" type="presParOf" srcId="{A4E1A7DB-CF28-3F40-8F7C-B92B289785F5}" destId="{33A682F3-31A3-2142-8227-1AA19F91DF81}" srcOrd="5" destOrd="0" presId="urn:microsoft.com/office/officeart/2005/8/layout/cycle7"/>
    <dgm:cxn modelId="{BCFAC376-2BF0-0949-96BC-3B2B597AFECC}" type="presParOf" srcId="{33A682F3-31A3-2142-8227-1AA19F91DF81}" destId="{7B3ED116-181D-394A-B998-C9C3F3F5A9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BEA159-C413-4BEC-AC60-B200A52BFC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E73CD95-36C7-42EF-96BB-6DD9D214D561}">
      <dgm:prSet phldrT="[Text]"/>
      <dgm:spPr/>
      <dgm:t>
        <a:bodyPr/>
        <a:lstStyle/>
        <a:p>
          <a:r>
            <a:rPr lang="en-US" dirty="0"/>
            <a:t>Technician Admin of Vaccines</a:t>
          </a:r>
        </a:p>
      </dgm:t>
    </dgm:pt>
    <dgm:pt modelId="{A1D6A3C2-19DD-4EC9-9EB0-E1A1428E09A4}" type="parTrans" cxnId="{04FDF7E7-2CA1-46CF-A043-4CF0504AF9E6}">
      <dgm:prSet/>
      <dgm:spPr/>
      <dgm:t>
        <a:bodyPr/>
        <a:lstStyle/>
        <a:p>
          <a:endParaRPr lang="en-US"/>
        </a:p>
      </dgm:t>
    </dgm:pt>
    <dgm:pt modelId="{5C537144-BB39-4EF5-887D-FCBE1263E1B8}" type="sibTrans" cxnId="{04FDF7E7-2CA1-46CF-A043-4CF0504AF9E6}">
      <dgm:prSet/>
      <dgm:spPr/>
      <dgm:t>
        <a:bodyPr/>
        <a:lstStyle/>
        <a:p>
          <a:endParaRPr lang="en-US"/>
        </a:p>
      </dgm:t>
    </dgm:pt>
    <dgm:pt modelId="{3B885B3E-70C7-4FC2-96E7-CD935BDCAF65}">
      <dgm:prSet phldrT="[Text]"/>
      <dgm:spPr/>
      <dgm:t>
        <a:bodyPr/>
        <a:lstStyle/>
        <a:p>
          <a:r>
            <a:rPr lang="en-US" dirty="0"/>
            <a:t>Independent Prescriptive Authority</a:t>
          </a:r>
        </a:p>
      </dgm:t>
    </dgm:pt>
    <dgm:pt modelId="{E1B785C7-B44E-4F47-BF78-3B7DA4E55DDC}" type="parTrans" cxnId="{D1CE9962-51C0-4B7A-AC48-78E19228BF55}">
      <dgm:prSet/>
      <dgm:spPr/>
      <dgm:t>
        <a:bodyPr/>
        <a:lstStyle/>
        <a:p>
          <a:endParaRPr lang="en-US"/>
        </a:p>
      </dgm:t>
    </dgm:pt>
    <dgm:pt modelId="{34DA02DD-BD86-4927-9EAE-ACFF15E16C8D}" type="sibTrans" cxnId="{D1CE9962-51C0-4B7A-AC48-78E19228BF55}">
      <dgm:prSet/>
      <dgm:spPr/>
      <dgm:t>
        <a:bodyPr/>
        <a:lstStyle/>
        <a:p>
          <a:endParaRPr lang="en-US"/>
        </a:p>
      </dgm:t>
    </dgm:pt>
    <dgm:pt modelId="{B2139933-B031-854F-AD69-D7F9B9C36DA6}">
      <dgm:prSet phldrT="[Text]"/>
      <dgm:spPr/>
      <dgm:t>
        <a:bodyPr/>
        <a:lstStyle/>
        <a:p>
          <a:r>
            <a:rPr lang="en-US" dirty="0"/>
            <a:t>Telepharmacy</a:t>
          </a:r>
        </a:p>
      </dgm:t>
    </dgm:pt>
    <dgm:pt modelId="{DF1753CC-33A8-1943-8232-3B875CEB499B}" type="parTrans" cxnId="{9CB544D4-D33F-8444-816E-11B0412FEBE8}">
      <dgm:prSet/>
      <dgm:spPr/>
      <dgm:t>
        <a:bodyPr/>
        <a:lstStyle/>
        <a:p>
          <a:endParaRPr lang="en-US"/>
        </a:p>
      </dgm:t>
    </dgm:pt>
    <dgm:pt modelId="{C3B8AB8C-A153-0B48-A2A5-E0BCDBF97345}" type="sibTrans" cxnId="{9CB544D4-D33F-8444-816E-11B0412FEBE8}">
      <dgm:prSet/>
      <dgm:spPr/>
      <dgm:t>
        <a:bodyPr/>
        <a:lstStyle/>
        <a:p>
          <a:endParaRPr lang="en-US"/>
        </a:p>
      </dgm:t>
    </dgm:pt>
    <dgm:pt modelId="{263A24A7-1F6E-458E-84DF-2288F019831D}" type="pres">
      <dgm:prSet presAssocID="{DCBEA159-C413-4BEC-AC60-B200A52BFC25}" presName="diagram" presStyleCnt="0">
        <dgm:presLayoutVars>
          <dgm:dir/>
          <dgm:resizeHandles val="exact"/>
        </dgm:presLayoutVars>
      </dgm:prSet>
      <dgm:spPr/>
      <dgm:t>
        <a:bodyPr/>
        <a:lstStyle/>
        <a:p>
          <a:endParaRPr lang="en-US"/>
        </a:p>
      </dgm:t>
    </dgm:pt>
    <dgm:pt modelId="{5CABA71C-D538-401B-ABE6-367277EB7BB7}" type="pres">
      <dgm:prSet presAssocID="{7E73CD95-36C7-42EF-96BB-6DD9D214D561}" presName="node" presStyleLbl="node1" presStyleIdx="0" presStyleCnt="3">
        <dgm:presLayoutVars>
          <dgm:bulletEnabled val="1"/>
        </dgm:presLayoutVars>
      </dgm:prSet>
      <dgm:spPr/>
      <dgm:t>
        <a:bodyPr/>
        <a:lstStyle/>
        <a:p>
          <a:endParaRPr lang="en-US"/>
        </a:p>
      </dgm:t>
    </dgm:pt>
    <dgm:pt modelId="{E74611B6-0252-4189-BE08-DFC387347585}" type="pres">
      <dgm:prSet presAssocID="{5C537144-BB39-4EF5-887D-FCBE1263E1B8}" presName="sibTrans" presStyleCnt="0"/>
      <dgm:spPr/>
    </dgm:pt>
    <dgm:pt modelId="{9F114E38-6F06-4A7D-A22A-FE90CC15AD42}" type="pres">
      <dgm:prSet presAssocID="{3B885B3E-70C7-4FC2-96E7-CD935BDCAF65}" presName="node" presStyleLbl="node1" presStyleIdx="1" presStyleCnt="3">
        <dgm:presLayoutVars>
          <dgm:bulletEnabled val="1"/>
        </dgm:presLayoutVars>
      </dgm:prSet>
      <dgm:spPr/>
      <dgm:t>
        <a:bodyPr/>
        <a:lstStyle/>
        <a:p>
          <a:endParaRPr lang="en-US"/>
        </a:p>
      </dgm:t>
    </dgm:pt>
    <dgm:pt modelId="{E10A39C6-40A3-FD4E-A4D8-042509E4533A}" type="pres">
      <dgm:prSet presAssocID="{34DA02DD-BD86-4927-9EAE-ACFF15E16C8D}" presName="sibTrans" presStyleCnt="0"/>
      <dgm:spPr/>
    </dgm:pt>
    <dgm:pt modelId="{6E85AAE8-077D-F14C-A200-80D2F2F49811}" type="pres">
      <dgm:prSet presAssocID="{B2139933-B031-854F-AD69-D7F9B9C36DA6}" presName="node" presStyleLbl="node1" presStyleIdx="2" presStyleCnt="3">
        <dgm:presLayoutVars>
          <dgm:bulletEnabled val="1"/>
        </dgm:presLayoutVars>
      </dgm:prSet>
      <dgm:spPr/>
      <dgm:t>
        <a:bodyPr/>
        <a:lstStyle/>
        <a:p>
          <a:endParaRPr lang="en-US"/>
        </a:p>
      </dgm:t>
    </dgm:pt>
  </dgm:ptLst>
  <dgm:cxnLst>
    <dgm:cxn modelId="{F0DF0E30-132D-1D42-9F6F-9F02E7ECE8D1}" type="presOf" srcId="{B2139933-B031-854F-AD69-D7F9B9C36DA6}" destId="{6E85AAE8-077D-F14C-A200-80D2F2F49811}" srcOrd="0" destOrd="0" presId="urn:microsoft.com/office/officeart/2005/8/layout/default"/>
    <dgm:cxn modelId="{9CB544D4-D33F-8444-816E-11B0412FEBE8}" srcId="{DCBEA159-C413-4BEC-AC60-B200A52BFC25}" destId="{B2139933-B031-854F-AD69-D7F9B9C36DA6}" srcOrd="2" destOrd="0" parTransId="{DF1753CC-33A8-1943-8232-3B875CEB499B}" sibTransId="{C3B8AB8C-A153-0B48-A2A5-E0BCDBF97345}"/>
    <dgm:cxn modelId="{04FDF7E7-2CA1-46CF-A043-4CF0504AF9E6}" srcId="{DCBEA159-C413-4BEC-AC60-B200A52BFC25}" destId="{7E73CD95-36C7-42EF-96BB-6DD9D214D561}" srcOrd="0" destOrd="0" parTransId="{A1D6A3C2-19DD-4EC9-9EB0-E1A1428E09A4}" sibTransId="{5C537144-BB39-4EF5-887D-FCBE1263E1B8}"/>
    <dgm:cxn modelId="{B7ADBBF5-0A2A-42BB-B59A-9338DC45B82B}" type="presOf" srcId="{DCBEA159-C413-4BEC-AC60-B200A52BFC25}" destId="{263A24A7-1F6E-458E-84DF-2288F019831D}" srcOrd="0" destOrd="0" presId="urn:microsoft.com/office/officeart/2005/8/layout/default"/>
    <dgm:cxn modelId="{F02127D6-1350-4BBC-9E66-6C527C772E2A}" type="presOf" srcId="{7E73CD95-36C7-42EF-96BB-6DD9D214D561}" destId="{5CABA71C-D538-401B-ABE6-367277EB7BB7}" srcOrd="0" destOrd="0" presId="urn:microsoft.com/office/officeart/2005/8/layout/default"/>
    <dgm:cxn modelId="{B6838764-75F3-426A-A0B1-96C3B9F17C5D}" type="presOf" srcId="{3B885B3E-70C7-4FC2-96E7-CD935BDCAF65}" destId="{9F114E38-6F06-4A7D-A22A-FE90CC15AD42}" srcOrd="0" destOrd="0" presId="urn:microsoft.com/office/officeart/2005/8/layout/default"/>
    <dgm:cxn modelId="{D1CE9962-51C0-4B7A-AC48-78E19228BF55}" srcId="{DCBEA159-C413-4BEC-AC60-B200A52BFC25}" destId="{3B885B3E-70C7-4FC2-96E7-CD935BDCAF65}" srcOrd="1" destOrd="0" parTransId="{E1B785C7-B44E-4F47-BF78-3B7DA4E55DDC}" sibTransId="{34DA02DD-BD86-4927-9EAE-ACFF15E16C8D}"/>
    <dgm:cxn modelId="{D5342C47-2F87-41AA-856E-434AA227D4BE}" type="presParOf" srcId="{263A24A7-1F6E-458E-84DF-2288F019831D}" destId="{5CABA71C-D538-401B-ABE6-367277EB7BB7}" srcOrd="0" destOrd="0" presId="urn:microsoft.com/office/officeart/2005/8/layout/default"/>
    <dgm:cxn modelId="{60937744-BEB6-4FB5-8800-B1508AE6331E}" type="presParOf" srcId="{263A24A7-1F6E-458E-84DF-2288F019831D}" destId="{E74611B6-0252-4189-BE08-DFC387347585}" srcOrd="1" destOrd="0" presId="urn:microsoft.com/office/officeart/2005/8/layout/default"/>
    <dgm:cxn modelId="{D8E2A567-C1EA-4193-8632-2DEC8F12439F}" type="presParOf" srcId="{263A24A7-1F6E-458E-84DF-2288F019831D}" destId="{9F114E38-6F06-4A7D-A22A-FE90CC15AD42}" srcOrd="2" destOrd="0" presId="urn:microsoft.com/office/officeart/2005/8/layout/default"/>
    <dgm:cxn modelId="{2BFB4BB7-86F6-6E40-B013-8E5B41BEC066}" type="presParOf" srcId="{263A24A7-1F6E-458E-84DF-2288F019831D}" destId="{E10A39C6-40A3-FD4E-A4D8-042509E4533A}" srcOrd="3" destOrd="0" presId="urn:microsoft.com/office/officeart/2005/8/layout/default"/>
    <dgm:cxn modelId="{9AB13F5D-63D2-724D-9DB1-B9D6A4972932}" type="presParOf" srcId="{263A24A7-1F6E-458E-84DF-2288F019831D}" destId="{6E85AAE8-077D-F14C-A200-80D2F2F4981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A4CAF4-DC92-964F-B63A-7E847DB59A74}" type="doc">
      <dgm:prSet loTypeId="urn:microsoft.com/office/officeart/2005/8/layout/hList1" loCatId="" qsTypeId="urn:microsoft.com/office/officeart/2005/8/quickstyle/simple1" qsCatId="simple" csTypeId="urn:microsoft.com/office/officeart/2005/8/colors/colorful1" csCatId="colorful" phldr="1"/>
      <dgm:spPr/>
      <dgm:t>
        <a:bodyPr/>
        <a:lstStyle/>
        <a:p>
          <a:endParaRPr lang="en-US"/>
        </a:p>
      </dgm:t>
    </dgm:pt>
    <dgm:pt modelId="{9985F8F1-EDF2-3D48-A308-23FD2ACE0BF5}">
      <dgm:prSet phldrT="[Text]"/>
      <dgm:spPr/>
      <dgm:t>
        <a:bodyPr/>
        <a:lstStyle/>
        <a:p>
          <a:r>
            <a:rPr lang="en-US" dirty="0"/>
            <a:t>12/16 to 06/17:</a:t>
          </a:r>
        </a:p>
      </dgm:t>
    </dgm:pt>
    <dgm:pt modelId="{2CDB3AA7-E967-8346-BC05-7E2546247AAB}" type="parTrans" cxnId="{23DB412B-A941-0C49-A177-20E134B13A1A}">
      <dgm:prSet/>
      <dgm:spPr/>
      <dgm:t>
        <a:bodyPr/>
        <a:lstStyle/>
        <a:p>
          <a:endParaRPr lang="en-US"/>
        </a:p>
      </dgm:t>
    </dgm:pt>
    <dgm:pt modelId="{ED453624-E354-9E43-B138-3C124918C43F}" type="sibTrans" cxnId="{23DB412B-A941-0C49-A177-20E134B13A1A}">
      <dgm:prSet/>
      <dgm:spPr/>
      <dgm:t>
        <a:bodyPr/>
        <a:lstStyle/>
        <a:p>
          <a:endParaRPr lang="en-US"/>
        </a:p>
      </dgm:t>
    </dgm:pt>
    <dgm:pt modelId="{647B3BE0-E353-114E-B123-826EE0868FD1}">
      <dgm:prSet/>
      <dgm:spPr/>
      <dgm:t>
        <a:bodyPr/>
        <a:lstStyle/>
        <a:p>
          <a:r>
            <a:rPr lang="en-US" dirty="0"/>
            <a:t>Several studies:</a:t>
          </a:r>
        </a:p>
      </dgm:t>
    </dgm:pt>
    <dgm:pt modelId="{241583FE-DD36-5A4E-9F5C-DAA64A6923B4}" type="parTrans" cxnId="{12F486E9-DE2D-CE4A-80E8-AC5AAC5C40F3}">
      <dgm:prSet/>
      <dgm:spPr/>
      <dgm:t>
        <a:bodyPr/>
        <a:lstStyle/>
        <a:p>
          <a:endParaRPr lang="en-US"/>
        </a:p>
      </dgm:t>
    </dgm:pt>
    <dgm:pt modelId="{E4BBA426-64A3-B640-91D4-2C2A40662CA6}" type="sibTrans" cxnId="{12F486E9-DE2D-CE4A-80E8-AC5AAC5C40F3}">
      <dgm:prSet/>
      <dgm:spPr/>
      <dgm:t>
        <a:bodyPr/>
        <a:lstStyle/>
        <a:p>
          <a:endParaRPr lang="en-US"/>
        </a:p>
      </dgm:t>
    </dgm:pt>
    <dgm:pt modelId="{B1B38165-C2C0-0E41-939F-EBC9734EA260}">
      <dgm:prSet/>
      <dgm:spPr/>
      <dgm:t>
        <a:bodyPr/>
        <a:lstStyle/>
        <a:p>
          <a:r>
            <a:rPr lang="en-US" b="1" i="1" dirty="0"/>
            <a:t>Unlicensed laypersons </a:t>
          </a:r>
          <a:r>
            <a:rPr lang="en-US" dirty="0"/>
            <a:t>can safely and effectively self-administer vaccines</a:t>
          </a:r>
        </a:p>
      </dgm:t>
    </dgm:pt>
    <dgm:pt modelId="{86C0CED4-496C-1C45-BA98-666BE400A8E9}" type="parTrans" cxnId="{257A89F8-1614-AF45-BC3B-A244BF0D69CB}">
      <dgm:prSet/>
      <dgm:spPr/>
      <dgm:t>
        <a:bodyPr/>
        <a:lstStyle/>
        <a:p>
          <a:endParaRPr lang="en-US"/>
        </a:p>
      </dgm:t>
    </dgm:pt>
    <dgm:pt modelId="{F1736ACC-8304-CB42-9BDC-97ACB72FF5D8}" type="sibTrans" cxnId="{257A89F8-1614-AF45-BC3B-A244BF0D69CB}">
      <dgm:prSet/>
      <dgm:spPr/>
      <dgm:t>
        <a:bodyPr/>
        <a:lstStyle/>
        <a:p>
          <a:endParaRPr lang="en-US"/>
        </a:p>
      </dgm:t>
    </dgm:pt>
    <dgm:pt modelId="{31384E20-6F30-3C48-B8A9-4EB6E5AE12EF}">
      <dgm:prSet/>
      <dgm:spPr/>
      <dgm:t>
        <a:bodyPr/>
        <a:lstStyle/>
        <a:p>
          <a:r>
            <a:rPr lang="en-US" dirty="0"/>
            <a:t>Jurisdictional Success:</a:t>
          </a:r>
        </a:p>
      </dgm:t>
    </dgm:pt>
    <dgm:pt modelId="{B2089F83-1DE7-CC44-B2DB-6E11E85C1E40}" type="parTrans" cxnId="{9E47D3F6-B4FB-D749-9950-B5C7860C0575}">
      <dgm:prSet/>
      <dgm:spPr/>
      <dgm:t>
        <a:bodyPr/>
        <a:lstStyle/>
        <a:p>
          <a:endParaRPr lang="en-US"/>
        </a:p>
      </dgm:t>
    </dgm:pt>
    <dgm:pt modelId="{6AB4BA55-E585-1946-888C-CA23B657FE0A}" type="sibTrans" cxnId="{9E47D3F6-B4FB-D749-9950-B5C7860C0575}">
      <dgm:prSet/>
      <dgm:spPr/>
      <dgm:t>
        <a:bodyPr/>
        <a:lstStyle/>
        <a:p>
          <a:endParaRPr lang="en-US"/>
        </a:p>
      </dgm:t>
    </dgm:pt>
    <dgm:pt modelId="{65F0567C-5098-424C-9362-72433C7EF640}">
      <dgm:prSet/>
      <dgm:spPr/>
      <dgm:t>
        <a:bodyPr/>
        <a:lstStyle/>
        <a:p>
          <a:r>
            <a:rPr lang="en-US" dirty="0"/>
            <a:t>Tens of thousands of vaccines administered since 2017</a:t>
          </a:r>
        </a:p>
      </dgm:t>
    </dgm:pt>
    <dgm:pt modelId="{5AC92E47-9A0B-D347-9A44-76501FC1DB87}" type="parTrans" cxnId="{093C224B-FFD6-CD46-85DB-2889B3CC9CA2}">
      <dgm:prSet/>
      <dgm:spPr/>
      <dgm:t>
        <a:bodyPr/>
        <a:lstStyle/>
        <a:p>
          <a:endParaRPr lang="en-US"/>
        </a:p>
      </dgm:t>
    </dgm:pt>
    <dgm:pt modelId="{79CBEC96-E3F4-2845-888E-3E6488548FA5}" type="sibTrans" cxnId="{093C224B-FFD6-CD46-85DB-2889B3CC9CA2}">
      <dgm:prSet/>
      <dgm:spPr/>
      <dgm:t>
        <a:bodyPr/>
        <a:lstStyle/>
        <a:p>
          <a:endParaRPr lang="en-US"/>
        </a:p>
      </dgm:t>
    </dgm:pt>
    <dgm:pt modelId="{0CDC872B-D7F5-A844-8873-312633B7224E}">
      <dgm:prSet/>
      <dgm:spPr/>
      <dgm:t>
        <a:bodyPr/>
        <a:lstStyle/>
        <a:p>
          <a:r>
            <a:rPr lang="en-US" dirty="0"/>
            <a:t>HHS PREP Act (COVID-19)</a:t>
          </a:r>
        </a:p>
      </dgm:t>
    </dgm:pt>
    <dgm:pt modelId="{60A0E91E-9C71-F94B-95B9-5A8B1F0CFC47}" type="parTrans" cxnId="{D33FAF21-C9A1-E64F-8908-3481E4BDF78C}">
      <dgm:prSet/>
      <dgm:spPr/>
      <dgm:t>
        <a:bodyPr/>
        <a:lstStyle/>
        <a:p>
          <a:endParaRPr lang="en-US"/>
        </a:p>
      </dgm:t>
    </dgm:pt>
    <dgm:pt modelId="{FEBB5E6E-33EC-3842-9640-7D81E8496F24}" type="sibTrans" cxnId="{D33FAF21-C9A1-E64F-8908-3481E4BDF78C}">
      <dgm:prSet/>
      <dgm:spPr/>
      <dgm:t>
        <a:bodyPr/>
        <a:lstStyle/>
        <a:p>
          <a:endParaRPr lang="en-US"/>
        </a:p>
      </dgm:t>
    </dgm:pt>
    <dgm:pt modelId="{64E4CCA3-1DEA-2246-A700-6B956C54D6F4}">
      <dgm:prSet/>
      <dgm:spPr/>
      <dgm:t>
        <a:bodyPr/>
        <a:lstStyle/>
        <a:p>
          <a:r>
            <a:rPr lang="en-US" dirty="0"/>
            <a:t>Eid et al. law review</a:t>
          </a:r>
        </a:p>
      </dgm:t>
    </dgm:pt>
    <dgm:pt modelId="{44ED0672-86B7-3C4D-88BD-A21920B6D915}" type="parTrans" cxnId="{763F4C79-C8CA-1147-BEF3-A3E14BB37D53}">
      <dgm:prSet/>
      <dgm:spPr/>
      <dgm:t>
        <a:bodyPr/>
        <a:lstStyle/>
        <a:p>
          <a:endParaRPr lang="en-US"/>
        </a:p>
      </dgm:t>
    </dgm:pt>
    <dgm:pt modelId="{F55D3A4B-5C1A-FA48-B9C7-CEB7F8F59D6F}" type="sibTrans" cxnId="{763F4C79-C8CA-1147-BEF3-A3E14BB37D53}">
      <dgm:prSet/>
      <dgm:spPr/>
      <dgm:t>
        <a:bodyPr/>
        <a:lstStyle/>
        <a:p>
          <a:endParaRPr lang="en-US"/>
        </a:p>
      </dgm:t>
    </dgm:pt>
    <dgm:pt modelId="{289741CC-5167-9841-BC5B-04C6E79DA348}">
      <dgm:prSet/>
      <dgm:spPr/>
      <dgm:t>
        <a:bodyPr/>
        <a:lstStyle/>
        <a:p>
          <a:r>
            <a:rPr lang="en-US" dirty="0"/>
            <a:t>953 immunizations administered-</a:t>
          </a:r>
          <a:r>
            <a:rPr lang="en-US" b="1" u="sng" dirty="0"/>
            <a:t>0 adverse events reported </a:t>
          </a:r>
        </a:p>
      </dgm:t>
    </dgm:pt>
    <dgm:pt modelId="{60BEEAF5-59A4-4E41-91E8-6F7FC0D72BDB}" type="parTrans" cxnId="{AFD85C54-A6A8-8E43-ADCD-0B47A9AA7ABD}">
      <dgm:prSet/>
      <dgm:spPr/>
      <dgm:t>
        <a:bodyPr/>
        <a:lstStyle/>
        <a:p>
          <a:endParaRPr lang="en-US"/>
        </a:p>
      </dgm:t>
    </dgm:pt>
    <dgm:pt modelId="{7F3168ED-F20B-5A42-83AF-8384BDDDDD3E}" type="sibTrans" cxnId="{AFD85C54-A6A8-8E43-ADCD-0B47A9AA7ABD}">
      <dgm:prSet/>
      <dgm:spPr/>
      <dgm:t>
        <a:bodyPr/>
        <a:lstStyle/>
        <a:p>
          <a:endParaRPr lang="en-US"/>
        </a:p>
      </dgm:t>
    </dgm:pt>
    <dgm:pt modelId="{23DE223E-257C-6C4A-8E2E-E2EE88A148C8}">
      <dgm:prSet/>
      <dgm:spPr/>
      <dgm:t>
        <a:bodyPr/>
        <a:lstStyle/>
        <a:p>
          <a:r>
            <a:rPr lang="en-US" dirty="0"/>
            <a:t>Perceptions studies</a:t>
          </a:r>
        </a:p>
      </dgm:t>
    </dgm:pt>
    <dgm:pt modelId="{848C8715-54D5-AF4E-943C-3AFED353A695}" type="parTrans" cxnId="{044EC205-F2A1-0444-965A-997191B5DF31}">
      <dgm:prSet/>
      <dgm:spPr/>
      <dgm:t>
        <a:bodyPr/>
        <a:lstStyle/>
        <a:p>
          <a:endParaRPr lang="en-US"/>
        </a:p>
      </dgm:t>
    </dgm:pt>
    <dgm:pt modelId="{9A3DBC5C-E696-0C42-9382-AF91533F638D}" type="sibTrans" cxnId="{044EC205-F2A1-0444-965A-997191B5DF31}">
      <dgm:prSet/>
      <dgm:spPr/>
      <dgm:t>
        <a:bodyPr/>
        <a:lstStyle/>
        <a:p>
          <a:endParaRPr lang="en-US"/>
        </a:p>
      </dgm:t>
    </dgm:pt>
    <dgm:pt modelId="{05B842F1-B82F-2C45-9D13-307F696F544E}" type="pres">
      <dgm:prSet presAssocID="{B5A4CAF4-DC92-964F-B63A-7E847DB59A74}" presName="Name0" presStyleCnt="0">
        <dgm:presLayoutVars>
          <dgm:dir/>
          <dgm:animLvl val="lvl"/>
          <dgm:resizeHandles val="exact"/>
        </dgm:presLayoutVars>
      </dgm:prSet>
      <dgm:spPr/>
      <dgm:t>
        <a:bodyPr/>
        <a:lstStyle/>
        <a:p>
          <a:endParaRPr lang="en-US"/>
        </a:p>
      </dgm:t>
    </dgm:pt>
    <dgm:pt modelId="{AFC93939-2411-374C-A1EE-3D7F569E2709}" type="pres">
      <dgm:prSet presAssocID="{9985F8F1-EDF2-3D48-A308-23FD2ACE0BF5}" presName="composite" presStyleCnt="0"/>
      <dgm:spPr/>
    </dgm:pt>
    <dgm:pt modelId="{58D5DCC8-82AC-7F4C-99CC-3DBDF196B986}" type="pres">
      <dgm:prSet presAssocID="{9985F8F1-EDF2-3D48-A308-23FD2ACE0BF5}" presName="parTx" presStyleLbl="alignNode1" presStyleIdx="0" presStyleCnt="3">
        <dgm:presLayoutVars>
          <dgm:chMax val="0"/>
          <dgm:chPref val="0"/>
          <dgm:bulletEnabled val="1"/>
        </dgm:presLayoutVars>
      </dgm:prSet>
      <dgm:spPr/>
      <dgm:t>
        <a:bodyPr/>
        <a:lstStyle/>
        <a:p>
          <a:endParaRPr lang="en-US"/>
        </a:p>
      </dgm:t>
    </dgm:pt>
    <dgm:pt modelId="{7912EECC-8610-4549-BB76-042C9A20739F}" type="pres">
      <dgm:prSet presAssocID="{9985F8F1-EDF2-3D48-A308-23FD2ACE0BF5}" presName="desTx" presStyleLbl="alignAccFollowNode1" presStyleIdx="0" presStyleCnt="3">
        <dgm:presLayoutVars>
          <dgm:bulletEnabled val="1"/>
        </dgm:presLayoutVars>
      </dgm:prSet>
      <dgm:spPr/>
      <dgm:t>
        <a:bodyPr/>
        <a:lstStyle/>
        <a:p>
          <a:endParaRPr lang="en-US"/>
        </a:p>
      </dgm:t>
    </dgm:pt>
    <dgm:pt modelId="{061347C3-A56E-AB4F-A7D9-FC8D3AB65D80}" type="pres">
      <dgm:prSet presAssocID="{ED453624-E354-9E43-B138-3C124918C43F}" presName="space" presStyleCnt="0"/>
      <dgm:spPr/>
    </dgm:pt>
    <dgm:pt modelId="{3A6E2446-D133-424F-BD1C-38F37EB42DED}" type="pres">
      <dgm:prSet presAssocID="{647B3BE0-E353-114E-B123-826EE0868FD1}" presName="composite" presStyleCnt="0"/>
      <dgm:spPr/>
    </dgm:pt>
    <dgm:pt modelId="{410B7FBB-24A5-4A4F-A218-84AC8BFD5ED2}" type="pres">
      <dgm:prSet presAssocID="{647B3BE0-E353-114E-B123-826EE0868FD1}" presName="parTx" presStyleLbl="alignNode1" presStyleIdx="1" presStyleCnt="3">
        <dgm:presLayoutVars>
          <dgm:chMax val="0"/>
          <dgm:chPref val="0"/>
          <dgm:bulletEnabled val="1"/>
        </dgm:presLayoutVars>
      </dgm:prSet>
      <dgm:spPr/>
      <dgm:t>
        <a:bodyPr/>
        <a:lstStyle/>
        <a:p>
          <a:endParaRPr lang="en-US"/>
        </a:p>
      </dgm:t>
    </dgm:pt>
    <dgm:pt modelId="{463E53C4-FF53-3645-9824-76CC6FDF393E}" type="pres">
      <dgm:prSet presAssocID="{647B3BE0-E353-114E-B123-826EE0868FD1}" presName="desTx" presStyleLbl="alignAccFollowNode1" presStyleIdx="1" presStyleCnt="3">
        <dgm:presLayoutVars>
          <dgm:bulletEnabled val="1"/>
        </dgm:presLayoutVars>
      </dgm:prSet>
      <dgm:spPr/>
      <dgm:t>
        <a:bodyPr/>
        <a:lstStyle/>
        <a:p>
          <a:endParaRPr lang="en-US"/>
        </a:p>
      </dgm:t>
    </dgm:pt>
    <dgm:pt modelId="{0B1EFEAD-7246-454E-BB7B-5EEDB7ED8C3B}" type="pres">
      <dgm:prSet presAssocID="{E4BBA426-64A3-B640-91D4-2C2A40662CA6}" presName="space" presStyleCnt="0"/>
      <dgm:spPr/>
    </dgm:pt>
    <dgm:pt modelId="{5D62DA5C-3CB1-814E-98F0-8FCCB17E0C35}" type="pres">
      <dgm:prSet presAssocID="{31384E20-6F30-3C48-B8A9-4EB6E5AE12EF}" presName="composite" presStyleCnt="0"/>
      <dgm:spPr/>
    </dgm:pt>
    <dgm:pt modelId="{163FE4EA-08AB-1C46-86F6-C4C37ACDAC6F}" type="pres">
      <dgm:prSet presAssocID="{31384E20-6F30-3C48-B8A9-4EB6E5AE12EF}" presName="parTx" presStyleLbl="alignNode1" presStyleIdx="2" presStyleCnt="3">
        <dgm:presLayoutVars>
          <dgm:chMax val="0"/>
          <dgm:chPref val="0"/>
          <dgm:bulletEnabled val="1"/>
        </dgm:presLayoutVars>
      </dgm:prSet>
      <dgm:spPr/>
      <dgm:t>
        <a:bodyPr/>
        <a:lstStyle/>
        <a:p>
          <a:endParaRPr lang="en-US"/>
        </a:p>
      </dgm:t>
    </dgm:pt>
    <dgm:pt modelId="{C000826B-C5D0-DD4A-936B-A95A3D284C80}" type="pres">
      <dgm:prSet presAssocID="{31384E20-6F30-3C48-B8A9-4EB6E5AE12EF}" presName="desTx" presStyleLbl="alignAccFollowNode1" presStyleIdx="2" presStyleCnt="3">
        <dgm:presLayoutVars>
          <dgm:bulletEnabled val="1"/>
        </dgm:presLayoutVars>
      </dgm:prSet>
      <dgm:spPr/>
      <dgm:t>
        <a:bodyPr/>
        <a:lstStyle/>
        <a:p>
          <a:endParaRPr lang="en-US"/>
        </a:p>
      </dgm:t>
    </dgm:pt>
  </dgm:ptLst>
  <dgm:cxnLst>
    <dgm:cxn modelId="{093C224B-FFD6-CD46-85DB-2889B3CC9CA2}" srcId="{31384E20-6F30-3C48-B8A9-4EB6E5AE12EF}" destId="{65F0567C-5098-424C-9362-72433C7EF640}" srcOrd="0" destOrd="0" parTransId="{5AC92E47-9A0B-D347-9A44-76501FC1DB87}" sibTransId="{79CBEC96-E3F4-2845-888E-3E6488548FA5}"/>
    <dgm:cxn modelId="{9E47D3F6-B4FB-D749-9950-B5C7860C0575}" srcId="{B5A4CAF4-DC92-964F-B63A-7E847DB59A74}" destId="{31384E20-6F30-3C48-B8A9-4EB6E5AE12EF}" srcOrd="2" destOrd="0" parTransId="{B2089F83-1DE7-CC44-B2DB-6E11E85C1E40}" sibTransId="{6AB4BA55-E585-1946-888C-CA23B657FE0A}"/>
    <dgm:cxn modelId="{EDEC69DE-474B-A84A-8030-30CEE1E135DF}" type="presOf" srcId="{B1B38165-C2C0-0E41-939F-EBC9734EA260}" destId="{463E53C4-FF53-3645-9824-76CC6FDF393E}" srcOrd="0" destOrd="0" presId="urn:microsoft.com/office/officeart/2005/8/layout/hList1"/>
    <dgm:cxn modelId="{763F4C79-C8CA-1147-BEF3-A3E14BB37D53}" srcId="{31384E20-6F30-3C48-B8A9-4EB6E5AE12EF}" destId="{64E4CCA3-1DEA-2246-A700-6B956C54D6F4}" srcOrd="2" destOrd="0" parTransId="{44ED0672-86B7-3C4D-88BD-A21920B6D915}" sibTransId="{F55D3A4B-5C1A-FA48-B9C7-CEB7F8F59D6F}"/>
    <dgm:cxn modelId="{AFD85C54-A6A8-8E43-ADCD-0B47A9AA7ABD}" srcId="{9985F8F1-EDF2-3D48-A308-23FD2ACE0BF5}" destId="{289741CC-5167-9841-BC5B-04C6E79DA348}" srcOrd="0" destOrd="0" parTransId="{60BEEAF5-59A4-4E41-91E8-6F7FC0D72BDB}" sibTransId="{7F3168ED-F20B-5A42-83AF-8384BDDDDD3E}"/>
    <dgm:cxn modelId="{D33FAF21-C9A1-E64F-8908-3481E4BDF78C}" srcId="{31384E20-6F30-3C48-B8A9-4EB6E5AE12EF}" destId="{0CDC872B-D7F5-A844-8873-312633B7224E}" srcOrd="1" destOrd="0" parTransId="{60A0E91E-9C71-F94B-95B9-5A8B1F0CFC47}" sibTransId="{FEBB5E6E-33EC-3842-9640-7D81E8496F24}"/>
    <dgm:cxn modelId="{54E37BC1-2072-7D4A-B447-B2BA454E97DD}" type="presOf" srcId="{9985F8F1-EDF2-3D48-A308-23FD2ACE0BF5}" destId="{58D5DCC8-82AC-7F4C-99CC-3DBDF196B986}" srcOrd="0" destOrd="0" presId="urn:microsoft.com/office/officeart/2005/8/layout/hList1"/>
    <dgm:cxn modelId="{15138B7C-DF08-5347-B879-9DFB6A8F9262}" type="presOf" srcId="{647B3BE0-E353-114E-B123-826EE0868FD1}" destId="{410B7FBB-24A5-4A4F-A218-84AC8BFD5ED2}" srcOrd="0" destOrd="0" presId="urn:microsoft.com/office/officeart/2005/8/layout/hList1"/>
    <dgm:cxn modelId="{B4577BE8-D6CD-1D44-A428-0E9A19A0F447}" type="presOf" srcId="{31384E20-6F30-3C48-B8A9-4EB6E5AE12EF}" destId="{163FE4EA-08AB-1C46-86F6-C4C37ACDAC6F}" srcOrd="0" destOrd="0" presId="urn:microsoft.com/office/officeart/2005/8/layout/hList1"/>
    <dgm:cxn modelId="{8B2A07F1-9AAE-7149-A867-725E88607192}" type="presOf" srcId="{23DE223E-257C-6C4A-8E2E-E2EE88A148C8}" destId="{463E53C4-FF53-3645-9824-76CC6FDF393E}" srcOrd="0" destOrd="1" presId="urn:microsoft.com/office/officeart/2005/8/layout/hList1"/>
    <dgm:cxn modelId="{67E97134-F20D-D346-ACD6-7DD6BE6AC06D}" type="presOf" srcId="{B5A4CAF4-DC92-964F-B63A-7E847DB59A74}" destId="{05B842F1-B82F-2C45-9D13-307F696F544E}" srcOrd="0" destOrd="0" presId="urn:microsoft.com/office/officeart/2005/8/layout/hList1"/>
    <dgm:cxn modelId="{B930CF84-CE0A-F848-96E6-90DABA880241}" type="presOf" srcId="{289741CC-5167-9841-BC5B-04C6E79DA348}" destId="{7912EECC-8610-4549-BB76-042C9A20739F}" srcOrd="0" destOrd="0" presId="urn:microsoft.com/office/officeart/2005/8/layout/hList1"/>
    <dgm:cxn modelId="{12F486E9-DE2D-CE4A-80E8-AC5AAC5C40F3}" srcId="{B5A4CAF4-DC92-964F-B63A-7E847DB59A74}" destId="{647B3BE0-E353-114E-B123-826EE0868FD1}" srcOrd="1" destOrd="0" parTransId="{241583FE-DD36-5A4E-9F5C-DAA64A6923B4}" sibTransId="{E4BBA426-64A3-B640-91D4-2C2A40662CA6}"/>
    <dgm:cxn modelId="{48DAC728-7AFA-DF43-9CB2-1FC8800192E3}" type="presOf" srcId="{0CDC872B-D7F5-A844-8873-312633B7224E}" destId="{C000826B-C5D0-DD4A-936B-A95A3D284C80}" srcOrd="0" destOrd="1" presId="urn:microsoft.com/office/officeart/2005/8/layout/hList1"/>
    <dgm:cxn modelId="{044EC205-F2A1-0444-965A-997191B5DF31}" srcId="{647B3BE0-E353-114E-B123-826EE0868FD1}" destId="{23DE223E-257C-6C4A-8E2E-E2EE88A148C8}" srcOrd="1" destOrd="0" parTransId="{848C8715-54D5-AF4E-943C-3AFED353A695}" sibTransId="{9A3DBC5C-E696-0C42-9382-AF91533F638D}"/>
    <dgm:cxn modelId="{62852C70-6B1B-2C4A-A7F5-A3D0F9D63009}" type="presOf" srcId="{64E4CCA3-1DEA-2246-A700-6B956C54D6F4}" destId="{C000826B-C5D0-DD4A-936B-A95A3D284C80}" srcOrd="0" destOrd="2" presId="urn:microsoft.com/office/officeart/2005/8/layout/hList1"/>
    <dgm:cxn modelId="{23DB412B-A941-0C49-A177-20E134B13A1A}" srcId="{B5A4CAF4-DC92-964F-B63A-7E847DB59A74}" destId="{9985F8F1-EDF2-3D48-A308-23FD2ACE0BF5}" srcOrd="0" destOrd="0" parTransId="{2CDB3AA7-E967-8346-BC05-7E2546247AAB}" sibTransId="{ED453624-E354-9E43-B138-3C124918C43F}"/>
    <dgm:cxn modelId="{257A89F8-1614-AF45-BC3B-A244BF0D69CB}" srcId="{647B3BE0-E353-114E-B123-826EE0868FD1}" destId="{B1B38165-C2C0-0E41-939F-EBC9734EA260}" srcOrd="0" destOrd="0" parTransId="{86C0CED4-496C-1C45-BA98-666BE400A8E9}" sibTransId="{F1736ACC-8304-CB42-9BDC-97ACB72FF5D8}"/>
    <dgm:cxn modelId="{AF7722FF-F6DD-C640-852D-12D37C678618}" type="presOf" srcId="{65F0567C-5098-424C-9362-72433C7EF640}" destId="{C000826B-C5D0-DD4A-936B-A95A3D284C80}" srcOrd="0" destOrd="0" presId="urn:microsoft.com/office/officeart/2005/8/layout/hList1"/>
    <dgm:cxn modelId="{1DA8EB3A-5B8C-DE4D-9FC4-8EE1DF6BF04C}" type="presParOf" srcId="{05B842F1-B82F-2C45-9D13-307F696F544E}" destId="{AFC93939-2411-374C-A1EE-3D7F569E2709}" srcOrd="0" destOrd="0" presId="urn:microsoft.com/office/officeart/2005/8/layout/hList1"/>
    <dgm:cxn modelId="{9F32C6D5-7AF4-3141-9193-0299E363C0E5}" type="presParOf" srcId="{AFC93939-2411-374C-A1EE-3D7F569E2709}" destId="{58D5DCC8-82AC-7F4C-99CC-3DBDF196B986}" srcOrd="0" destOrd="0" presId="urn:microsoft.com/office/officeart/2005/8/layout/hList1"/>
    <dgm:cxn modelId="{FED80997-40A5-464B-94CB-EC53BF9FFBDC}" type="presParOf" srcId="{AFC93939-2411-374C-A1EE-3D7F569E2709}" destId="{7912EECC-8610-4549-BB76-042C9A20739F}" srcOrd="1" destOrd="0" presId="urn:microsoft.com/office/officeart/2005/8/layout/hList1"/>
    <dgm:cxn modelId="{56E7A88B-FBE0-7348-9772-89E8E8DB564F}" type="presParOf" srcId="{05B842F1-B82F-2C45-9D13-307F696F544E}" destId="{061347C3-A56E-AB4F-A7D9-FC8D3AB65D80}" srcOrd="1" destOrd="0" presId="urn:microsoft.com/office/officeart/2005/8/layout/hList1"/>
    <dgm:cxn modelId="{2DBB485A-B0B8-5942-9FA6-F382AFEC012E}" type="presParOf" srcId="{05B842F1-B82F-2C45-9D13-307F696F544E}" destId="{3A6E2446-D133-424F-BD1C-38F37EB42DED}" srcOrd="2" destOrd="0" presId="urn:microsoft.com/office/officeart/2005/8/layout/hList1"/>
    <dgm:cxn modelId="{2B675A4E-9DFF-E646-A763-B566BB7DE5E9}" type="presParOf" srcId="{3A6E2446-D133-424F-BD1C-38F37EB42DED}" destId="{410B7FBB-24A5-4A4F-A218-84AC8BFD5ED2}" srcOrd="0" destOrd="0" presId="urn:microsoft.com/office/officeart/2005/8/layout/hList1"/>
    <dgm:cxn modelId="{49FC6EEC-03AB-084A-BB0E-7ACC4E03A48B}" type="presParOf" srcId="{3A6E2446-D133-424F-BD1C-38F37EB42DED}" destId="{463E53C4-FF53-3645-9824-76CC6FDF393E}" srcOrd="1" destOrd="0" presId="urn:microsoft.com/office/officeart/2005/8/layout/hList1"/>
    <dgm:cxn modelId="{F91CDE4D-B5CF-5E4A-B456-9EC0C8B67C0B}" type="presParOf" srcId="{05B842F1-B82F-2C45-9D13-307F696F544E}" destId="{0B1EFEAD-7246-454E-BB7B-5EEDB7ED8C3B}" srcOrd="3" destOrd="0" presId="urn:microsoft.com/office/officeart/2005/8/layout/hList1"/>
    <dgm:cxn modelId="{DA916D8D-8833-D541-96FD-4BF1D43C20A6}" type="presParOf" srcId="{05B842F1-B82F-2C45-9D13-307F696F544E}" destId="{5D62DA5C-3CB1-814E-98F0-8FCCB17E0C35}" srcOrd="4" destOrd="0" presId="urn:microsoft.com/office/officeart/2005/8/layout/hList1"/>
    <dgm:cxn modelId="{1686469E-E804-4147-B60A-302360FAA516}" type="presParOf" srcId="{5D62DA5C-3CB1-814E-98F0-8FCCB17E0C35}" destId="{163FE4EA-08AB-1C46-86F6-C4C37ACDAC6F}" srcOrd="0" destOrd="0" presId="urn:microsoft.com/office/officeart/2005/8/layout/hList1"/>
    <dgm:cxn modelId="{F3A90029-4579-D149-A9C6-D1633F4D6CC6}" type="presParOf" srcId="{5D62DA5C-3CB1-814E-98F0-8FCCB17E0C35}" destId="{C000826B-C5D0-DD4A-936B-A95A3D284C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46A3BA-1DEA-7545-B7F1-CC453DBD0077}" type="doc">
      <dgm:prSet loTypeId="urn:microsoft.com/office/officeart/2005/8/layout/cycle7" loCatId="" qsTypeId="urn:microsoft.com/office/officeart/2005/8/quickstyle/simple1" qsCatId="simple" csTypeId="urn:microsoft.com/office/officeart/2005/8/colors/accent0_1" csCatId="mainScheme" phldr="1"/>
      <dgm:spPr/>
      <dgm:t>
        <a:bodyPr/>
        <a:lstStyle/>
        <a:p>
          <a:endParaRPr lang="en-US"/>
        </a:p>
      </dgm:t>
    </dgm:pt>
    <dgm:pt modelId="{09A717D0-72AA-334C-8789-D2982E3C6738}">
      <dgm:prSet phldrT="[Text]"/>
      <dgm:spPr/>
      <dgm:t>
        <a:bodyPr/>
        <a:lstStyle/>
        <a:p>
          <a:r>
            <a:rPr lang="en-US" dirty="0"/>
            <a:t>Evidence</a:t>
          </a:r>
        </a:p>
      </dgm:t>
    </dgm:pt>
    <dgm:pt modelId="{982A496F-7FBC-0F43-8353-0FDCA67A7C97}" type="parTrans" cxnId="{B13F8625-3260-1E4C-8E7F-6A80F6229483}">
      <dgm:prSet/>
      <dgm:spPr/>
      <dgm:t>
        <a:bodyPr/>
        <a:lstStyle/>
        <a:p>
          <a:endParaRPr lang="en-US"/>
        </a:p>
      </dgm:t>
    </dgm:pt>
    <dgm:pt modelId="{7DD22880-6EAE-064B-9A03-B4A33854AE86}" type="sibTrans" cxnId="{B13F8625-3260-1E4C-8E7F-6A80F6229483}">
      <dgm:prSet/>
      <dgm:spPr/>
      <dgm:t>
        <a:bodyPr/>
        <a:lstStyle/>
        <a:p>
          <a:endParaRPr lang="en-US" dirty="0"/>
        </a:p>
      </dgm:t>
    </dgm:pt>
    <dgm:pt modelId="{884D3711-0A55-4A44-AD3E-C1A9AF85BA9F}">
      <dgm:prSet phldrT="[Text]"/>
      <dgm:spPr/>
      <dgm:t>
        <a:bodyPr/>
        <a:lstStyle/>
        <a:p>
          <a:r>
            <a:rPr lang="en-US" dirty="0"/>
            <a:t>Legislation/Regulations</a:t>
          </a:r>
        </a:p>
      </dgm:t>
    </dgm:pt>
    <dgm:pt modelId="{60F9567F-BE81-5343-AB58-6C27A8E69143}" type="parTrans" cxnId="{68D8D693-7C74-6F4E-BCF5-69C32944048C}">
      <dgm:prSet/>
      <dgm:spPr/>
      <dgm:t>
        <a:bodyPr/>
        <a:lstStyle/>
        <a:p>
          <a:endParaRPr lang="en-US"/>
        </a:p>
      </dgm:t>
    </dgm:pt>
    <dgm:pt modelId="{BEEC8E55-0DBD-A349-B9EC-A525878D9D85}" type="sibTrans" cxnId="{68D8D693-7C74-6F4E-BCF5-69C32944048C}">
      <dgm:prSet/>
      <dgm:spPr/>
      <dgm:t>
        <a:bodyPr/>
        <a:lstStyle/>
        <a:p>
          <a:endParaRPr lang="en-US" dirty="0"/>
        </a:p>
      </dgm:t>
    </dgm:pt>
    <dgm:pt modelId="{29891527-3DD3-874F-A4B3-E8B17F450567}">
      <dgm:prSet phldrT="[Text]"/>
      <dgm:spPr/>
      <dgm:t>
        <a:bodyPr/>
        <a:lstStyle/>
        <a:p>
          <a:r>
            <a:rPr lang="en-US" dirty="0"/>
            <a:t>Education/Training</a:t>
          </a:r>
        </a:p>
      </dgm:t>
    </dgm:pt>
    <dgm:pt modelId="{DBF4E0C7-DA99-0A4C-A4AE-739ABA7E84C7}" type="parTrans" cxnId="{5F314231-8174-C247-A7EC-B163640283FA}">
      <dgm:prSet/>
      <dgm:spPr/>
      <dgm:t>
        <a:bodyPr/>
        <a:lstStyle/>
        <a:p>
          <a:endParaRPr lang="en-US"/>
        </a:p>
      </dgm:t>
    </dgm:pt>
    <dgm:pt modelId="{9B034071-1B86-2441-9BC9-042F3BFC6710}" type="sibTrans" cxnId="{5F314231-8174-C247-A7EC-B163640283FA}">
      <dgm:prSet/>
      <dgm:spPr/>
      <dgm:t>
        <a:bodyPr/>
        <a:lstStyle/>
        <a:p>
          <a:endParaRPr lang="en-US" dirty="0"/>
        </a:p>
      </dgm:t>
    </dgm:pt>
    <dgm:pt modelId="{A4E1A7DB-CF28-3F40-8F7C-B92B289785F5}" type="pres">
      <dgm:prSet presAssocID="{F646A3BA-1DEA-7545-B7F1-CC453DBD0077}" presName="Name0" presStyleCnt="0">
        <dgm:presLayoutVars>
          <dgm:dir/>
          <dgm:resizeHandles val="exact"/>
        </dgm:presLayoutVars>
      </dgm:prSet>
      <dgm:spPr/>
      <dgm:t>
        <a:bodyPr/>
        <a:lstStyle/>
        <a:p>
          <a:endParaRPr lang="en-US"/>
        </a:p>
      </dgm:t>
    </dgm:pt>
    <dgm:pt modelId="{EDA251F5-A28A-7145-A014-85132DDD19E3}" type="pres">
      <dgm:prSet presAssocID="{09A717D0-72AA-334C-8789-D2982E3C6738}" presName="node" presStyleLbl="node1" presStyleIdx="0" presStyleCnt="3">
        <dgm:presLayoutVars>
          <dgm:bulletEnabled val="1"/>
        </dgm:presLayoutVars>
      </dgm:prSet>
      <dgm:spPr/>
      <dgm:t>
        <a:bodyPr/>
        <a:lstStyle/>
        <a:p>
          <a:endParaRPr lang="en-US"/>
        </a:p>
      </dgm:t>
    </dgm:pt>
    <dgm:pt modelId="{134C8FD6-CD5B-3046-9184-FFFD5219B3F0}" type="pres">
      <dgm:prSet presAssocID="{7DD22880-6EAE-064B-9A03-B4A33854AE86}" presName="sibTrans" presStyleLbl="sibTrans2D1" presStyleIdx="0" presStyleCnt="3" custLinFactNeighborX="37449" custLinFactNeighborY="-22944"/>
      <dgm:spPr/>
      <dgm:t>
        <a:bodyPr/>
        <a:lstStyle/>
        <a:p>
          <a:endParaRPr lang="en-US"/>
        </a:p>
      </dgm:t>
    </dgm:pt>
    <dgm:pt modelId="{0ACC476D-F529-3148-9B54-9A8777F923A6}" type="pres">
      <dgm:prSet presAssocID="{7DD22880-6EAE-064B-9A03-B4A33854AE86}" presName="connectorText" presStyleLbl="sibTrans2D1" presStyleIdx="0" presStyleCnt="3"/>
      <dgm:spPr/>
      <dgm:t>
        <a:bodyPr/>
        <a:lstStyle/>
        <a:p>
          <a:endParaRPr lang="en-US"/>
        </a:p>
      </dgm:t>
    </dgm:pt>
    <dgm:pt modelId="{924C1146-07C9-6B4B-AA26-211566716186}" type="pres">
      <dgm:prSet presAssocID="{884D3711-0A55-4A44-AD3E-C1A9AF85BA9F}" presName="node" presStyleLbl="node1" presStyleIdx="1" presStyleCnt="3">
        <dgm:presLayoutVars>
          <dgm:bulletEnabled val="1"/>
        </dgm:presLayoutVars>
      </dgm:prSet>
      <dgm:spPr/>
      <dgm:t>
        <a:bodyPr/>
        <a:lstStyle/>
        <a:p>
          <a:endParaRPr lang="en-US"/>
        </a:p>
      </dgm:t>
    </dgm:pt>
    <dgm:pt modelId="{C74EDC82-7F8C-9048-BD42-DCC4648BD373}" type="pres">
      <dgm:prSet presAssocID="{BEEC8E55-0DBD-A349-B9EC-A525878D9D85}" presName="sibTrans" presStyleLbl="sibTrans2D1" presStyleIdx="1" presStyleCnt="3"/>
      <dgm:spPr/>
      <dgm:t>
        <a:bodyPr/>
        <a:lstStyle/>
        <a:p>
          <a:endParaRPr lang="en-US"/>
        </a:p>
      </dgm:t>
    </dgm:pt>
    <dgm:pt modelId="{FDB7FD9C-B425-C04F-9E07-3F5543ACA97B}" type="pres">
      <dgm:prSet presAssocID="{BEEC8E55-0DBD-A349-B9EC-A525878D9D85}" presName="connectorText" presStyleLbl="sibTrans2D1" presStyleIdx="1" presStyleCnt="3"/>
      <dgm:spPr/>
      <dgm:t>
        <a:bodyPr/>
        <a:lstStyle/>
        <a:p>
          <a:endParaRPr lang="en-US"/>
        </a:p>
      </dgm:t>
    </dgm:pt>
    <dgm:pt modelId="{FB7D239A-5B1E-B84F-B1BB-4027A1172566}" type="pres">
      <dgm:prSet presAssocID="{29891527-3DD3-874F-A4B3-E8B17F450567}" presName="node" presStyleLbl="node1" presStyleIdx="2" presStyleCnt="3">
        <dgm:presLayoutVars>
          <dgm:bulletEnabled val="1"/>
        </dgm:presLayoutVars>
      </dgm:prSet>
      <dgm:spPr/>
      <dgm:t>
        <a:bodyPr/>
        <a:lstStyle/>
        <a:p>
          <a:endParaRPr lang="en-US"/>
        </a:p>
      </dgm:t>
    </dgm:pt>
    <dgm:pt modelId="{33A682F3-31A3-2142-8227-1AA19F91DF81}" type="pres">
      <dgm:prSet presAssocID="{9B034071-1B86-2441-9BC9-042F3BFC6710}" presName="sibTrans" presStyleLbl="sibTrans2D1" presStyleIdx="2" presStyleCnt="3" custLinFactNeighborX="-42427" custLinFactNeighborY="-32563"/>
      <dgm:spPr/>
      <dgm:t>
        <a:bodyPr/>
        <a:lstStyle/>
        <a:p>
          <a:endParaRPr lang="en-US"/>
        </a:p>
      </dgm:t>
    </dgm:pt>
    <dgm:pt modelId="{7B3ED116-181D-394A-B998-C9C3F3F5A920}" type="pres">
      <dgm:prSet presAssocID="{9B034071-1B86-2441-9BC9-042F3BFC6710}" presName="connectorText" presStyleLbl="sibTrans2D1" presStyleIdx="2" presStyleCnt="3"/>
      <dgm:spPr/>
      <dgm:t>
        <a:bodyPr/>
        <a:lstStyle/>
        <a:p>
          <a:endParaRPr lang="en-US"/>
        </a:p>
      </dgm:t>
    </dgm:pt>
  </dgm:ptLst>
  <dgm:cxnLst>
    <dgm:cxn modelId="{F200743D-6DAB-8D47-9325-F8C9A27C367C}" type="presOf" srcId="{29891527-3DD3-874F-A4B3-E8B17F450567}" destId="{FB7D239A-5B1E-B84F-B1BB-4027A1172566}" srcOrd="0" destOrd="0" presId="urn:microsoft.com/office/officeart/2005/8/layout/cycle7"/>
    <dgm:cxn modelId="{AFFD5786-E644-3A4A-B4EB-153EE698C170}" type="presOf" srcId="{9B034071-1B86-2441-9BC9-042F3BFC6710}" destId="{7B3ED116-181D-394A-B998-C9C3F3F5A920}" srcOrd="1" destOrd="0" presId="urn:microsoft.com/office/officeart/2005/8/layout/cycle7"/>
    <dgm:cxn modelId="{FDB65912-B42D-1C49-B006-197317B8E81E}" type="presOf" srcId="{F646A3BA-1DEA-7545-B7F1-CC453DBD0077}" destId="{A4E1A7DB-CF28-3F40-8F7C-B92B289785F5}" srcOrd="0" destOrd="0" presId="urn:microsoft.com/office/officeart/2005/8/layout/cycle7"/>
    <dgm:cxn modelId="{6BC67530-CCAB-BA4B-8E4F-1F4D6A746364}" type="presOf" srcId="{884D3711-0A55-4A44-AD3E-C1A9AF85BA9F}" destId="{924C1146-07C9-6B4B-AA26-211566716186}" srcOrd="0" destOrd="0" presId="urn:microsoft.com/office/officeart/2005/8/layout/cycle7"/>
    <dgm:cxn modelId="{68D8D693-7C74-6F4E-BCF5-69C32944048C}" srcId="{F646A3BA-1DEA-7545-B7F1-CC453DBD0077}" destId="{884D3711-0A55-4A44-AD3E-C1A9AF85BA9F}" srcOrd="1" destOrd="0" parTransId="{60F9567F-BE81-5343-AB58-6C27A8E69143}" sibTransId="{BEEC8E55-0DBD-A349-B9EC-A525878D9D85}"/>
    <dgm:cxn modelId="{35DB503F-FEE0-4C41-B03F-EB98AAE9DA53}" type="presOf" srcId="{7DD22880-6EAE-064B-9A03-B4A33854AE86}" destId="{134C8FD6-CD5B-3046-9184-FFFD5219B3F0}" srcOrd="0" destOrd="0" presId="urn:microsoft.com/office/officeart/2005/8/layout/cycle7"/>
    <dgm:cxn modelId="{25A42AFE-DB91-3847-B8D0-A73B18849A4F}" type="presOf" srcId="{9B034071-1B86-2441-9BC9-042F3BFC6710}" destId="{33A682F3-31A3-2142-8227-1AA19F91DF81}" srcOrd="0" destOrd="0" presId="urn:microsoft.com/office/officeart/2005/8/layout/cycle7"/>
    <dgm:cxn modelId="{A8F4C687-3D50-F248-A9E2-F87D3B1EFAFB}" type="presOf" srcId="{BEEC8E55-0DBD-A349-B9EC-A525878D9D85}" destId="{C74EDC82-7F8C-9048-BD42-DCC4648BD373}" srcOrd="0" destOrd="0" presId="urn:microsoft.com/office/officeart/2005/8/layout/cycle7"/>
    <dgm:cxn modelId="{31218BD4-4D0A-2D4D-8BBB-9FBBBC0EE570}" type="presOf" srcId="{7DD22880-6EAE-064B-9A03-B4A33854AE86}" destId="{0ACC476D-F529-3148-9B54-9A8777F923A6}" srcOrd="1" destOrd="0" presId="urn:microsoft.com/office/officeart/2005/8/layout/cycle7"/>
    <dgm:cxn modelId="{8C2C1C9F-B899-3D46-B1DE-AB6C6F751439}" type="presOf" srcId="{09A717D0-72AA-334C-8789-D2982E3C6738}" destId="{EDA251F5-A28A-7145-A014-85132DDD19E3}" srcOrd="0" destOrd="0" presId="urn:microsoft.com/office/officeart/2005/8/layout/cycle7"/>
    <dgm:cxn modelId="{B13F8625-3260-1E4C-8E7F-6A80F6229483}" srcId="{F646A3BA-1DEA-7545-B7F1-CC453DBD0077}" destId="{09A717D0-72AA-334C-8789-D2982E3C6738}" srcOrd="0" destOrd="0" parTransId="{982A496F-7FBC-0F43-8353-0FDCA67A7C97}" sibTransId="{7DD22880-6EAE-064B-9A03-B4A33854AE86}"/>
    <dgm:cxn modelId="{8D510DB3-9A70-E146-B351-0B837869E27F}" type="presOf" srcId="{BEEC8E55-0DBD-A349-B9EC-A525878D9D85}" destId="{FDB7FD9C-B425-C04F-9E07-3F5543ACA97B}" srcOrd="1" destOrd="0" presId="urn:microsoft.com/office/officeart/2005/8/layout/cycle7"/>
    <dgm:cxn modelId="{5F314231-8174-C247-A7EC-B163640283FA}" srcId="{F646A3BA-1DEA-7545-B7F1-CC453DBD0077}" destId="{29891527-3DD3-874F-A4B3-E8B17F450567}" srcOrd="2" destOrd="0" parTransId="{DBF4E0C7-DA99-0A4C-A4AE-739ABA7E84C7}" sibTransId="{9B034071-1B86-2441-9BC9-042F3BFC6710}"/>
    <dgm:cxn modelId="{F866CE31-94FF-CA4C-B638-C70650D26FF2}" type="presParOf" srcId="{A4E1A7DB-CF28-3F40-8F7C-B92B289785F5}" destId="{EDA251F5-A28A-7145-A014-85132DDD19E3}" srcOrd="0" destOrd="0" presId="urn:microsoft.com/office/officeart/2005/8/layout/cycle7"/>
    <dgm:cxn modelId="{81C08108-FCA9-EA49-8F6E-0CD2E9823069}" type="presParOf" srcId="{A4E1A7DB-CF28-3F40-8F7C-B92B289785F5}" destId="{134C8FD6-CD5B-3046-9184-FFFD5219B3F0}" srcOrd="1" destOrd="0" presId="urn:microsoft.com/office/officeart/2005/8/layout/cycle7"/>
    <dgm:cxn modelId="{EFF26B92-9679-1C49-A9CA-B356272ED14D}" type="presParOf" srcId="{134C8FD6-CD5B-3046-9184-FFFD5219B3F0}" destId="{0ACC476D-F529-3148-9B54-9A8777F923A6}" srcOrd="0" destOrd="0" presId="urn:microsoft.com/office/officeart/2005/8/layout/cycle7"/>
    <dgm:cxn modelId="{B819E028-740B-9F4A-BC4B-7A22DD90C4BB}" type="presParOf" srcId="{A4E1A7DB-CF28-3F40-8F7C-B92B289785F5}" destId="{924C1146-07C9-6B4B-AA26-211566716186}" srcOrd="2" destOrd="0" presId="urn:microsoft.com/office/officeart/2005/8/layout/cycle7"/>
    <dgm:cxn modelId="{757B6374-3219-DB4C-9058-4C2D8C4B6618}" type="presParOf" srcId="{A4E1A7DB-CF28-3F40-8F7C-B92B289785F5}" destId="{C74EDC82-7F8C-9048-BD42-DCC4648BD373}" srcOrd="3" destOrd="0" presId="urn:microsoft.com/office/officeart/2005/8/layout/cycle7"/>
    <dgm:cxn modelId="{891BB48D-540A-364F-B222-F655D82E6C8C}" type="presParOf" srcId="{C74EDC82-7F8C-9048-BD42-DCC4648BD373}" destId="{FDB7FD9C-B425-C04F-9E07-3F5543ACA97B}" srcOrd="0" destOrd="0" presId="urn:microsoft.com/office/officeart/2005/8/layout/cycle7"/>
    <dgm:cxn modelId="{1119271F-81DC-C341-9483-18E4D0EC029E}" type="presParOf" srcId="{A4E1A7DB-CF28-3F40-8F7C-B92B289785F5}" destId="{FB7D239A-5B1E-B84F-B1BB-4027A1172566}" srcOrd="4" destOrd="0" presId="urn:microsoft.com/office/officeart/2005/8/layout/cycle7"/>
    <dgm:cxn modelId="{61DC5845-D37D-B94E-8772-7BCB856F3365}" type="presParOf" srcId="{A4E1A7DB-CF28-3F40-8F7C-B92B289785F5}" destId="{33A682F3-31A3-2142-8227-1AA19F91DF81}" srcOrd="5" destOrd="0" presId="urn:microsoft.com/office/officeart/2005/8/layout/cycle7"/>
    <dgm:cxn modelId="{BCFAC376-2BF0-0949-96BC-3B2B597AFECC}" type="presParOf" srcId="{33A682F3-31A3-2142-8227-1AA19F91DF81}" destId="{7B3ED116-181D-394A-B998-C9C3F3F5A9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F2B38C-36A9-D24E-B0EC-84A8EFF3BA15}"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B21A39E7-5C6A-7246-9226-CC05E055B8A5}">
      <dgm:prSet phldrT="[Text]"/>
      <dgm:spPr/>
      <dgm:t>
        <a:bodyPr/>
        <a:lstStyle/>
        <a:p>
          <a:r>
            <a:rPr lang="en-US" dirty="0"/>
            <a:t>RPh</a:t>
          </a:r>
        </a:p>
      </dgm:t>
    </dgm:pt>
    <dgm:pt modelId="{00C44EC9-C5FC-BC41-8A2D-96545531B30F}" type="parTrans" cxnId="{EA887EE9-BC90-E345-A7FF-D8C7F49339D7}">
      <dgm:prSet/>
      <dgm:spPr/>
      <dgm:t>
        <a:bodyPr/>
        <a:lstStyle/>
        <a:p>
          <a:endParaRPr lang="en-US"/>
        </a:p>
      </dgm:t>
    </dgm:pt>
    <dgm:pt modelId="{412F0CAF-F5E2-334B-A090-BE7F73A008AE}" type="sibTrans" cxnId="{EA887EE9-BC90-E345-A7FF-D8C7F49339D7}">
      <dgm:prSet/>
      <dgm:spPr/>
      <dgm:t>
        <a:bodyPr/>
        <a:lstStyle/>
        <a:p>
          <a:endParaRPr lang="en-US"/>
        </a:p>
      </dgm:t>
    </dgm:pt>
    <dgm:pt modelId="{EAC95F49-8BAB-924E-92A2-FAF2F4199936}">
      <dgm:prSet phldrT="[Text]"/>
      <dgm:spPr/>
      <dgm:t>
        <a:bodyPr/>
        <a:lstStyle/>
        <a:p>
          <a:r>
            <a:rPr lang="en-US" dirty="0"/>
            <a:t>Better cholesterol levels</a:t>
          </a:r>
        </a:p>
      </dgm:t>
    </dgm:pt>
    <dgm:pt modelId="{240D01B5-800C-D946-87E8-858C01C78126}" type="parTrans" cxnId="{B020255A-A4B9-B948-B6D2-D23A661CE595}">
      <dgm:prSet/>
      <dgm:spPr/>
      <dgm:t>
        <a:bodyPr/>
        <a:lstStyle/>
        <a:p>
          <a:endParaRPr lang="en-US"/>
        </a:p>
      </dgm:t>
    </dgm:pt>
    <dgm:pt modelId="{DA149B69-4FBC-1449-B6B0-8338C33B0B69}" type="sibTrans" cxnId="{B020255A-A4B9-B948-B6D2-D23A661CE595}">
      <dgm:prSet/>
      <dgm:spPr/>
      <dgm:t>
        <a:bodyPr/>
        <a:lstStyle/>
        <a:p>
          <a:endParaRPr lang="en-US"/>
        </a:p>
      </dgm:t>
    </dgm:pt>
    <dgm:pt modelId="{6169086C-5A52-E848-9B53-A79A0A1F059D}">
      <dgm:prSet phldrT="[Text]"/>
      <dgm:spPr/>
      <dgm:t>
        <a:bodyPr/>
        <a:lstStyle/>
        <a:p>
          <a:r>
            <a:rPr lang="en-US" dirty="0"/>
            <a:t>Blood sugar</a:t>
          </a:r>
        </a:p>
      </dgm:t>
    </dgm:pt>
    <dgm:pt modelId="{D4B1B614-ADBE-2344-B683-92F3303E23B8}" type="parTrans" cxnId="{FB6A4542-E068-FC4A-B7E1-551594A5FD0F}">
      <dgm:prSet/>
      <dgm:spPr/>
      <dgm:t>
        <a:bodyPr/>
        <a:lstStyle/>
        <a:p>
          <a:endParaRPr lang="en-US"/>
        </a:p>
      </dgm:t>
    </dgm:pt>
    <dgm:pt modelId="{F60BB7AA-2ACB-BE49-8472-0F3A3600D2FC}" type="sibTrans" cxnId="{FB6A4542-E068-FC4A-B7E1-551594A5FD0F}">
      <dgm:prSet/>
      <dgm:spPr/>
      <dgm:t>
        <a:bodyPr/>
        <a:lstStyle/>
        <a:p>
          <a:endParaRPr lang="en-US"/>
        </a:p>
      </dgm:t>
    </dgm:pt>
    <dgm:pt modelId="{EB4C6DA2-9DE2-F74B-81CC-4FD360196DE4}">
      <dgm:prSet phldrT="[Text]"/>
      <dgm:spPr/>
      <dgm:t>
        <a:bodyPr/>
        <a:lstStyle/>
        <a:p>
          <a:r>
            <a:rPr lang="en-US" dirty="0"/>
            <a:t>Adherence to warfarin dosing/therapeutic range</a:t>
          </a:r>
        </a:p>
      </dgm:t>
    </dgm:pt>
    <dgm:pt modelId="{9994AA80-0701-7C4B-A962-90A8260A70D4}" type="parTrans" cxnId="{E8E91C1A-EEEA-9542-B93F-700DDF3DD4AD}">
      <dgm:prSet/>
      <dgm:spPr/>
      <dgm:t>
        <a:bodyPr/>
        <a:lstStyle/>
        <a:p>
          <a:endParaRPr lang="en-US"/>
        </a:p>
      </dgm:t>
    </dgm:pt>
    <dgm:pt modelId="{A3E6AAAC-9BDC-184A-A75F-942A68395993}" type="sibTrans" cxnId="{E8E91C1A-EEEA-9542-B93F-700DDF3DD4AD}">
      <dgm:prSet/>
      <dgm:spPr/>
      <dgm:t>
        <a:bodyPr/>
        <a:lstStyle/>
        <a:p>
          <a:endParaRPr lang="en-US"/>
        </a:p>
      </dgm:t>
    </dgm:pt>
    <dgm:pt modelId="{BFF7C4A8-1604-7E4E-8E28-EEF95E25C008}">
      <dgm:prSet phldrT="[Text]"/>
      <dgm:spPr/>
      <dgm:t>
        <a:bodyPr/>
        <a:lstStyle/>
        <a:p>
          <a:r>
            <a:rPr lang="en-US" dirty="0"/>
            <a:t>Decreased ADRs</a:t>
          </a:r>
        </a:p>
      </dgm:t>
    </dgm:pt>
    <dgm:pt modelId="{68489582-24CC-1340-9FC4-D74269D5483F}" type="parTrans" cxnId="{2986DB31-568D-8040-879A-B686047983E7}">
      <dgm:prSet/>
      <dgm:spPr/>
      <dgm:t>
        <a:bodyPr/>
        <a:lstStyle/>
        <a:p>
          <a:endParaRPr lang="en-US"/>
        </a:p>
      </dgm:t>
    </dgm:pt>
    <dgm:pt modelId="{D1E2051D-1C68-0844-BCF6-47E022A7B3C2}" type="sibTrans" cxnId="{2986DB31-568D-8040-879A-B686047983E7}">
      <dgm:prSet/>
      <dgm:spPr/>
      <dgm:t>
        <a:bodyPr/>
        <a:lstStyle/>
        <a:p>
          <a:endParaRPr lang="en-US"/>
        </a:p>
      </dgm:t>
    </dgm:pt>
    <dgm:pt modelId="{508EC531-65C2-7843-B4CF-3FE6D895052E}">
      <dgm:prSet phldrT="[Text]"/>
      <dgm:spPr/>
      <dgm:t>
        <a:bodyPr/>
        <a:lstStyle/>
        <a:p>
          <a:r>
            <a:rPr lang="en-US" dirty="0"/>
            <a:t>Less prescribing errors (20-25X less)</a:t>
          </a:r>
        </a:p>
      </dgm:t>
    </dgm:pt>
    <dgm:pt modelId="{B1ADCAB1-DE05-134E-B852-627855FB960E}" type="parTrans" cxnId="{0561204C-0C32-8E40-BACE-B4ABFD0BCF9E}">
      <dgm:prSet/>
      <dgm:spPr/>
      <dgm:t>
        <a:bodyPr/>
        <a:lstStyle/>
        <a:p>
          <a:endParaRPr lang="en-US"/>
        </a:p>
      </dgm:t>
    </dgm:pt>
    <dgm:pt modelId="{7C329D7F-001D-D54B-A3C0-48E010FAE898}" type="sibTrans" cxnId="{0561204C-0C32-8E40-BACE-B4ABFD0BCF9E}">
      <dgm:prSet/>
      <dgm:spPr/>
      <dgm:t>
        <a:bodyPr/>
        <a:lstStyle/>
        <a:p>
          <a:endParaRPr lang="en-US"/>
        </a:p>
      </dgm:t>
    </dgm:pt>
    <dgm:pt modelId="{BA8EFC6E-7F43-7D4A-BD2A-FE7571E26464}">
      <dgm:prSet phldrT="[Text]"/>
      <dgm:spPr/>
      <dgm:t>
        <a:bodyPr/>
        <a:lstStyle/>
        <a:p>
          <a:r>
            <a:rPr lang="en-US" dirty="0"/>
            <a:t>Less omissions</a:t>
          </a:r>
        </a:p>
      </dgm:t>
    </dgm:pt>
    <dgm:pt modelId="{756F1E60-9724-DB4D-9A65-A9F2D6D001C4}" type="parTrans" cxnId="{1E7CC528-2E97-514F-9BC7-F19333C5B6F8}">
      <dgm:prSet/>
      <dgm:spPr/>
      <dgm:t>
        <a:bodyPr/>
        <a:lstStyle/>
        <a:p>
          <a:endParaRPr lang="en-US"/>
        </a:p>
      </dgm:t>
    </dgm:pt>
    <dgm:pt modelId="{896E65D4-3260-6F4C-A643-419DB8A20DC6}" type="sibTrans" cxnId="{1E7CC528-2E97-514F-9BC7-F19333C5B6F8}">
      <dgm:prSet/>
      <dgm:spPr/>
      <dgm:t>
        <a:bodyPr/>
        <a:lstStyle/>
        <a:p>
          <a:endParaRPr lang="en-US"/>
        </a:p>
      </dgm:t>
    </dgm:pt>
    <dgm:pt modelId="{EC7F5B66-CF24-B14C-87C6-3D09183F0CD2}">
      <dgm:prSet phldrT="[Text]"/>
      <dgm:spPr/>
      <dgm:t>
        <a:bodyPr/>
        <a:lstStyle/>
        <a:p>
          <a:r>
            <a:rPr lang="en-US" dirty="0"/>
            <a:t>Patient satisfaction  </a:t>
          </a:r>
        </a:p>
      </dgm:t>
    </dgm:pt>
    <dgm:pt modelId="{345AE2D3-0690-F748-A827-E081B9F0692E}" type="parTrans" cxnId="{8A500783-F374-3447-9EDB-8DCAAAC924FC}">
      <dgm:prSet/>
      <dgm:spPr/>
      <dgm:t>
        <a:bodyPr/>
        <a:lstStyle/>
        <a:p>
          <a:endParaRPr lang="en-US"/>
        </a:p>
      </dgm:t>
    </dgm:pt>
    <dgm:pt modelId="{9AC8625B-A9B1-A44C-B22B-5DB2EF5BF880}" type="sibTrans" cxnId="{8A500783-F374-3447-9EDB-8DCAAAC924FC}">
      <dgm:prSet/>
      <dgm:spPr/>
      <dgm:t>
        <a:bodyPr/>
        <a:lstStyle/>
        <a:p>
          <a:endParaRPr lang="en-US"/>
        </a:p>
      </dgm:t>
    </dgm:pt>
    <dgm:pt modelId="{DEAC17CF-9146-4547-85D7-D3F0C42BEA8A}" type="pres">
      <dgm:prSet presAssocID="{84F2B38C-36A9-D24E-B0EC-84A8EFF3BA15}" presName="Name0" presStyleCnt="0">
        <dgm:presLayoutVars>
          <dgm:dir/>
          <dgm:animLvl val="lvl"/>
          <dgm:resizeHandles val="exact"/>
        </dgm:presLayoutVars>
      </dgm:prSet>
      <dgm:spPr/>
      <dgm:t>
        <a:bodyPr/>
        <a:lstStyle/>
        <a:p>
          <a:endParaRPr lang="en-US"/>
        </a:p>
      </dgm:t>
    </dgm:pt>
    <dgm:pt modelId="{DDCB56CC-F6B2-2B4A-B292-B81E421558E8}" type="pres">
      <dgm:prSet presAssocID="{B21A39E7-5C6A-7246-9226-CC05E055B8A5}" presName="composite" presStyleCnt="0"/>
      <dgm:spPr/>
    </dgm:pt>
    <dgm:pt modelId="{C75F9B01-E2A9-7E42-BA09-2BBAEBA6E626}" type="pres">
      <dgm:prSet presAssocID="{B21A39E7-5C6A-7246-9226-CC05E055B8A5}" presName="parTx" presStyleLbl="alignNode1" presStyleIdx="0" presStyleCnt="1">
        <dgm:presLayoutVars>
          <dgm:chMax val="0"/>
          <dgm:chPref val="0"/>
          <dgm:bulletEnabled val="1"/>
        </dgm:presLayoutVars>
      </dgm:prSet>
      <dgm:spPr/>
      <dgm:t>
        <a:bodyPr/>
        <a:lstStyle/>
        <a:p>
          <a:endParaRPr lang="en-US"/>
        </a:p>
      </dgm:t>
    </dgm:pt>
    <dgm:pt modelId="{187C6844-37E5-FE4E-92AA-9E5ED574F7F6}" type="pres">
      <dgm:prSet presAssocID="{B21A39E7-5C6A-7246-9226-CC05E055B8A5}" presName="desTx" presStyleLbl="alignAccFollowNode1" presStyleIdx="0" presStyleCnt="1">
        <dgm:presLayoutVars>
          <dgm:bulletEnabled val="1"/>
        </dgm:presLayoutVars>
      </dgm:prSet>
      <dgm:spPr/>
      <dgm:t>
        <a:bodyPr/>
        <a:lstStyle/>
        <a:p>
          <a:endParaRPr lang="en-US"/>
        </a:p>
      </dgm:t>
    </dgm:pt>
  </dgm:ptLst>
  <dgm:cxnLst>
    <dgm:cxn modelId="{EBDBFEB6-F981-7547-8567-C7381F341864}" type="presOf" srcId="{84F2B38C-36A9-D24E-B0EC-84A8EFF3BA15}" destId="{DEAC17CF-9146-4547-85D7-D3F0C42BEA8A}" srcOrd="0" destOrd="0" presId="urn:microsoft.com/office/officeart/2005/8/layout/hList1"/>
    <dgm:cxn modelId="{44B11B1F-8348-CA48-807C-FB1D563B8A1E}" type="presOf" srcId="{EC7F5B66-CF24-B14C-87C6-3D09183F0CD2}" destId="{187C6844-37E5-FE4E-92AA-9E5ED574F7F6}" srcOrd="0" destOrd="6" presId="urn:microsoft.com/office/officeart/2005/8/layout/hList1"/>
    <dgm:cxn modelId="{32F2A3CC-ADFD-AC48-9ABD-4324B0CADA5D}" type="presOf" srcId="{EB4C6DA2-9DE2-F74B-81CC-4FD360196DE4}" destId="{187C6844-37E5-FE4E-92AA-9E5ED574F7F6}" srcOrd="0" destOrd="2" presId="urn:microsoft.com/office/officeart/2005/8/layout/hList1"/>
    <dgm:cxn modelId="{0561204C-0C32-8E40-BACE-B4ABFD0BCF9E}" srcId="{B21A39E7-5C6A-7246-9226-CC05E055B8A5}" destId="{508EC531-65C2-7843-B4CF-3FE6D895052E}" srcOrd="4" destOrd="0" parTransId="{B1ADCAB1-DE05-134E-B852-627855FB960E}" sibTransId="{7C329D7F-001D-D54B-A3C0-48E010FAE898}"/>
    <dgm:cxn modelId="{AE000557-0F90-6F42-9487-9C0E2CE1133D}" type="presOf" srcId="{EAC95F49-8BAB-924E-92A2-FAF2F4199936}" destId="{187C6844-37E5-FE4E-92AA-9E5ED574F7F6}" srcOrd="0" destOrd="0" presId="urn:microsoft.com/office/officeart/2005/8/layout/hList1"/>
    <dgm:cxn modelId="{90910429-C1B2-FC4F-8E97-5E11B1DD0617}" type="presOf" srcId="{BA8EFC6E-7F43-7D4A-BD2A-FE7571E26464}" destId="{187C6844-37E5-FE4E-92AA-9E5ED574F7F6}" srcOrd="0" destOrd="5" presId="urn:microsoft.com/office/officeart/2005/8/layout/hList1"/>
    <dgm:cxn modelId="{8A500783-F374-3447-9EDB-8DCAAAC924FC}" srcId="{B21A39E7-5C6A-7246-9226-CC05E055B8A5}" destId="{EC7F5B66-CF24-B14C-87C6-3D09183F0CD2}" srcOrd="6" destOrd="0" parTransId="{345AE2D3-0690-F748-A827-E081B9F0692E}" sibTransId="{9AC8625B-A9B1-A44C-B22B-5DB2EF5BF880}"/>
    <dgm:cxn modelId="{FB6A4542-E068-FC4A-B7E1-551594A5FD0F}" srcId="{B21A39E7-5C6A-7246-9226-CC05E055B8A5}" destId="{6169086C-5A52-E848-9B53-A79A0A1F059D}" srcOrd="1" destOrd="0" parTransId="{D4B1B614-ADBE-2344-B683-92F3303E23B8}" sibTransId="{F60BB7AA-2ACB-BE49-8472-0F3A3600D2FC}"/>
    <dgm:cxn modelId="{6AAC8541-4B28-BA44-8A49-4A71193934A5}" type="presOf" srcId="{B21A39E7-5C6A-7246-9226-CC05E055B8A5}" destId="{C75F9B01-E2A9-7E42-BA09-2BBAEBA6E626}" srcOrd="0" destOrd="0" presId="urn:microsoft.com/office/officeart/2005/8/layout/hList1"/>
    <dgm:cxn modelId="{B020255A-A4B9-B948-B6D2-D23A661CE595}" srcId="{B21A39E7-5C6A-7246-9226-CC05E055B8A5}" destId="{EAC95F49-8BAB-924E-92A2-FAF2F4199936}" srcOrd="0" destOrd="0" parTransId="{240D01B5-800C-D946-87E8-858C01C78126}" sibTransId="{DA149B69-4FBC-1449-B6B0-8338C33B0B69}"/>
    <dgm:cxn modelId="{5A8023DC-A80B-424E-BE98-4BA8ED3AE3AA}" type="presOf" srcId="{6169086C-5A52-E848-9B53-A79A0A1F059D}" destId="{187C6844-37E5-FE4E-92AA-9E5ED574F7F6}" srcOrd="0" destOrd="1" presId="urn:microsoft.com/office/officeart/2005/8/layout/hList1"/>
    <dgm:cxn modelId="{EA887EE9-BC90-E345-A7FF-D8C7F49339D7}" srcId="{84F2B38C-36A9-D24E-B0EC-84A8EFF3BA15}" destId="{B21A39E7-5C6A-7246-9226-CC05E055B8A5}" srcOrd="0" destOrd="0" parTransId="{00C44EC9-C5FC-BC41-8A2D-96545531B30F}" sibTransId="{412F0CAF-F5E2-334B-A090-BE7F73A008AE}"/>
    <dgm:cxn modelId="{1E7CC528-2E97-514F-9BC7-F19333C5B6F8}" srcId="{B21A39E7-5C6A-7246-9226-CC05E055B8A5}" destId="{BA8EFC6E-7F43-7D4A-BD2A-FE7571E26464}" srcOrd="5" destOrd="0" parTransId="{756F1E60-9724-DB4D-9A65-A9F2D6D001C4}" sibTransId="{896E65D4-3260-6F4C-A643-419DB8A20DC6}"/>
    <dgm:cxn modelId="{C568B42F-268E-9B47-AFC4-28926C87FF77}" type="presOf" srcId="{BFF7C4A8-1604-7E4E-8E28-EEF95E25C008}" destId="{187C6844-37E5-FE4E-92AA-9E5ED574F7F6}" srcOrd="0" destOrd="3" presId="urn:microsoft.com/office/officeart/2005/8/layout/hList1"/>
    <dgm:cxn modelId="{BF039223-2B4E-3C49-B2A9-346F0B9852DD}" type="presOf" srcId="{508EC531-65C2-7843-B4CF-3FE6D895052E}" destId="{187C6844-37E5-FE4E-92AA-9E5ED574F7F6}" srcOrd="0" destOrd="4" presId="urn:microsoft.com/office/officeart/2005/8/layout/hList1"/>
    <dgm:cxn modelId="{2986DB31-568D-8040-879A-B686047983E7}" srcId="{B21A39E7-5C6A-7246-9226-CC05E055B8A5}" destId="{BFF7C4A8-1604-7E4E-8E28-EEF95E25C008}" srcOrd="3" destOrd="0" parTransId="{68489582-24CC-1340-9FC4-D74269D5483F}" sibTransId="{D1E2051D-1C68-0844-BCF6-47E022A7B3C2}"/>
    <dgm:cxn modelId="{E8E91C1A-EEEA-9542-B93F-700DDF3DD4AD}" srcId="{B21A39E7-5C6A-7246-9226-CC05E055B8A5}" destId="{EB4C6DA2-9DE2-F74B-81CC-4FD360196DE4}" srcOrd="2" destOrd="0" parTransId="{9994AA80-0701-7C4B-A962-90A8260A70D4}" sibTransId="{A3E6AAAC-9BDC-184A-A75F-942A68395993}"/>
    <dgm:cxn modelId="{D26348AC-738A-4E4C-A836-330E60DED525}" type="presParOf" srcId="{DEAC17CF-9146-4547-85D7-D3F0C42BEA8A}" destId="{DDCB56CC-F6B2-2B4A-B292-B81E421558E8}" srcOrd="0" destOrd="0" presId="urn:microsoft.com/office/officeart/2005/8/layout/hList1"/>
    <dgm:cxn modelId="{A5DA7D71-4288-A043-8672-CDE6FCB9F646}" type="presParOf" srcId="{DDCB56CC-F6B2-2B4A-B292-B81E421558E8}" destId="{C75F9B01-E2A9-7E42-BA09-2BBAEBA6E626}" srcOrd="0" destOrd="0" presId="urn:microsoft.com/office/officeart/2005/8/layout/hList1"/>
    <dgm:cxn modelId="{49A16B3A-AD6D-F840-97CA-C415F6B4D464}" type="presParOf" srcId="{DDCB56CC-F6B2-2B4A-B292-B81E421558E8}" destId="{187C6844-37E5-FE4E-92AA-9E5ED574F7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46A3BA-1DEA-7545-B7F1-CC453DBD0077}" type="doc">
      <dgm:prSet loTypeId="urn:microsoft.com/office/officeart/2005/8/layout/cycle7" loCatId="" qsTypeId="urn:microsoft.com/office/officeart/2005/8/quickstyle/simple1" qsCatId="simple" csTypeId="urn:microsoft.com/office/officeart/2005/8/colors/accent0_1" csCatId="mainScheme" phldr="1"/>
      <dgm:spPr/>
      <dgm:t>
        <a:bodyPr/>
        <a:lstStyle/>
        <a:p>
          <a:endParaRPr lang="en-US"/>
        </a:p>
      </dgm:t>
    </dgm:pt>
    <dgm:pt modelId="{09A717D0-72AA-334C-8789-D2982E3C6738}">
      <dgm:prSet phldrT="[Text]"/>
      <dgm:spPr/>
      <dgm:t>
        <a:bodyPr/>
        <a:lstStyle/>
        <a:p>
          <a:r>
            <a:rPr lang="en-US" dirty="0"/>
            <a:t>Evidence</a:t>
          </a:r>
        </a:p>
      </dgm:t>
    </dgm:pt>
    <dgm:pt modelId="{982A496F-7FBC-0F43-8353-0FDCA67A7C97}" type="parTrans" cxnId="{B13F8625-3260-1E4C-8E7F-6A80F6229483}">
      <dgm:prSet/>
      <dgm:spPr/>
      <dgm:t>
        <a:bodyPr/>
        <a:lstStyle/>
        <a:p>
          <a:endParaRPr lang="en-US"/>
        </a:p>
      </dgm:t>
    </dgm:pt>
    <dgm:pt modelId="{7DD22880-6EAE-064B-9A03-B4A33854AE86}" type="sibTrans" cxnId="{B13F8625-3260-1E4C-8E7F-6A80F6229483}">
      <dgm:prSet/>
      <dgm:spPr/>
      <dgm:t>
        <a:bodyPr/>
        <a:lstStyle/>
        <a:p>
          <a:endParaRPr lang="en-US" dirty="0"/>
        </a:p>
      </dgm:t>
    </dgm:pt>
    <dgm:pt modelId="{884D3711-0A55-4A44-AD3E-C1A9AF85BA9F}">
      <dgm:prSet phldrT="[Text]"/>
      <dgm:spPr/>
      <dgm:t>
        <a:bodyPr/>
        <a:lstStyle/>
        <a:p>
          <a:r>
            <a:rPr lang="en-US" dirty="0"/>
            <a:t>Legislation/Regulations</a:t>
          </a:r>
        </a:p>
      </dgm:t>
    </dgm:pt>
    <dgm:pt modelId="{60F9567F-BE81-5343-AB58-6C27A8E69143}" type="parTrans" cxnId="{68D8D693-7C74-6F4E-BCF5-69C32944048C}">
      <dgm:prSet/>
      <dgm:spPr/>
      <dgm:t>
        <a:bodyPr/>
        <a:lstStyle/>
        <a:p>
          <a:endParaRPr lang="en-US"/>
        </a:p>
      </dgm:t>
    </dgm:pt>
    <dgm:pt modelId="{BEEC8E55-0DBD-A349-B9EC-A525878D9D85}" type="sibTrans" cxnId="{68D8D693-7C74-6F4E-BCF5-69C32944048C}">
      <dgm:prSet/>
      <dgm:spPr/>
      <dgm:t>
        <a:bodyPr/>
        <a:lstStyle/>
        <a:p>
          <a:endParaRPr lang="en-US" dirty="0"/>
        </a:p>
      </dgm:t>
    </dgm:pt>
    <dgm:pt modelId="{29891527-3DD3-874F-A4B3-E8B17F450567}">
      <dgm:prSet phldrT="[Text]"/>
      <dgm:spPr/>
      <dgm:t>
        <a:bodyPr/>
        <a:lstStyle/>
        <a:p>
          <a:r>
            <a:rPr lang="en-US" dirty="0"/>
            <a:t>Education/Training</a:t>
          </a:r>
        </a:p>
      </dgm:t>
    </dgm:pt>
    <dgm:pt modelId="{DBF4E0C7-DA99-0A4C-A4AE-739ABA7E84C7}" type="parTrans" cxnId="{5F314231-8174-C247-A7EC-B163640283FA}">
      <dgm:prSet/>
      <dgm:spPr/>
      <dgm:t>
        <a:bodyPr/>
        <a:lstStyle/>
        <a:p>
          <a:endParaRPr lang="en-US"/>
        </a:p>
      </dgm:t>
    </dgm:pt>
    <dgm:pt modelId="{9B034071-1B86-2441-9BC9-042F3BFC6710}" type="sibTrans" cxnId="{5F314231-8174-C247-A7EC-B163640283FA}">
      <dgm:prSet/>
      <dgm:spPr/>
      <dgm:t>
        <a:bodyPr/>
        <a:lstStyle/>
        <a:p>
          <a:endParaRPr lang="en-US" dirty="0"/>
        </a:p>
      </dgm:t>
    </dgm:pt>
    <dgm:pt modelId="{A4E1A7DB-CF28-3F40-8F7C-B92B289785F5}" type="pres">
      <dgm:prSet presAssocID="{F646A3BA-1DEA-7545-B7F1-CC453DBD0077}" presName="Name0" presStyleCnt="0">
        <dgm:presLayoutVars>
          <dgm:dir/>
          <dgm:resizeHandles val="exact"/>
        </dgm:presLayoutVars>
      </dgm:prSet>
      <dgm:spPr/>
      <dgm:t>
        <a:bodyPr/>
        <a:lstStyle/>
        <a:p>
          <a:endParaRPr lang="en-US"/>
        </a:p>
      </dgm:t>
    </dgm:pt>
    <dgm:pt modelId="{EDA251F5-A28A-7145-A014-85132DDD19E3}" type="pres">
      <dgm:prSet presAssocID="{09A717D0-72AA-334C-8789-D2982E3C6738}" presName="node" presStyleLbl="node1" presStyleIdx="0" presStyleCnt="3">
        <dgm:presLayoutVars>
          <dgm:bulletEnabled val="1"/>
        </dgm:presLayoutVars>
      </dgm:prSet>
      <dgm:spPr/>
      <dgm:t>
        <a:bodyPr/>
        <a:lstStyle/>
        <a:p>
          <a:endParaRPr lang="en-US"/>
        </a:p>
      </dgm:t>
    </dgm:pt>
    <dgm:pt modelId="{134C8FD6-CD5B-3046-9184-FFFD5219B3F0}" type="pres">
      <dgm:prSet presAssocID="{7DD22880-6EAE-064B-9A03-B4A33854AE86}" presName="sibTrans" presStyleLbl="sibTrans2D1" presStyleIdx="0" presStyleCnt="3" custLinFactNeighborX="37449" custLinFactNeighborY="-22944"/>
      <dgm:spPr/>
      <dgm:t>
        <a:bodyPr/>
        <a:lstStyle/>
        <a:p>
          <a:endParaRPr lang="en-US"/>
        </a:p>
      </dgm:t>
    </dgm:pt>
    <dgm:pt modelId="{0ACC476D-F529-3148-9B54-9A8777F923A6}" type="pres">
      <dgm:prSet presAssocID="{7DD22880-6EAE-064B-9A03-B4A33854AE86}" presName="connectorText" presStyleLbl="sibTrans2D1" presStyleIdx="0" presStyleCnt="3"/>
      <dgm:spPr/>
      <dgm:t>
        <a:bodyPr/>
        <a:lstStyle/>
        <a:p>
          <a:endParaRPr lang="en-US"/>
        </a:p>
      </dgm:t>
    </dgm:pt>
    <dgm:pt modelId="{924C1146-07C9-6B4B-AA26-211566716186}" type="pres">
      <dgm:prSet presAssocID="{884D3711-0A55-4A44-AD3E-C1A9AF85BA9F}" presName="node" presStyleLbl="node1" presStyleIdx="1" presStyleCnt="3">
        <dgm:presLayoutVars>
          <dgm:bulletEnabled val="1"/>
        </dgm:presLayoutVars>
      </dgm:prSet>
      <dgm:spPr/>
      <dgm:t>
        <a:bodyPr/>
        <a:lstStyle/>
        <a:p>
          <a:endParaRPr lang="en-US"/>
        </a:p>
      </dgm:t>
    </dgm:pt>
    <dgm:pt modelId="{C74EDC82-7F8C-9048-BD42-DCC4648BD373}" type="pres">
      <dgm:prSet presAssocID="{BEEC8E55-0DBD-A349-B9EC-A525878D9D85}" presName="sibTrans" presStyleLbl="sibTrans2D1" presStyleIdx="1" presStyleCnt="3"/>
      <dgm:spPr/>
      <dgm:t>
        <a:bodyPr/>
        <a:lstStyle/>
        <a:p>
          <a:endParaRPr lang="en-US"/>
        </a:p>
      </dgm:t>
    </dgm:pt>
    <dgm:pt modelId="{FDB7FD9C-B425-C04F-9E07-3F5543ACA97B}" type="pres">
      <dgm:prSet presAssocID="{BEEC8E55-0DBD-A349-B9EC-A525878D9D85}" presName="connectorText" presStyleLbl="sibTrans2D1" presStyleIdx="1" presStyleCnt="3"/>
      <dgm:spPr/>
      <dgm:t>
        <a:bodyPr/>
        <a:lstStyle/>
        <a:p>
          <a:endParaRPr lang="en-US"/>
        </a:p>
      </dgm:t>
    </dgm:pt>
    <dgm:pt modelId="{FB7D239A-5B1E-B84F-B1BB-4027A1172566}" type="pres">
      <dgm:prSet presAssocID="{29891527-3DD3-874F-A4B3-E8B17F450567}" presName="node" presStyleLbl="node1" presStyleIdx="2" presStyleCnt="3">
        <dgm:presLayoutVars>
          <dgm:bulletEnabled val="1"/>
        </dgm:presLayoutVars>
      </dgm:prSet>
      <dgm:spPr/>
      <dgm:t>
        <a:bodyPr/>
        <a:lstStyle/>
        <a:p>
          <a:endParaRPr lang="en-US"/>
        </a:p>
      </dgm:t>
    </dgm:pt>
    <dgm:pt modelId="{33A682F3-31A3-2142-8227-1AA19F91DF81}" type="pres">
      <dgm:prSet presAssocID="{9B034071-1B86-2441-9BC9-042F3BFC6710}" presName="sibTrans" presStyleLbl="sibTrans2D1" presStyleIdx="2" presStyleCnt="3" custLinFactNeighborX="-42427" custLinFactNeighborY="-32563"/>
      <dgm:spPr/>
      <dgm:t>
        <a:bodyPr/>
        <a:lstStyle/>
        <a:p>
          <a:endParaRPr lang="en-US"/>
        </a:p>
      </dgm:t>
    </dgm:pt>
    <dgm:pt modelId="{7B3ED116-181D-394A-B998-C9C3F3F5A920}" type="pres">
      <dgm:prSet presAssocID="{9B034071-1B86-2441-9BC9-042F3BFC6710}" presName="connectorText" presStyleLbl="sibTrans2D1" presStyleIdx="2" presStyleCnt="3"/>
      <dgm:spPr/>
      <dgm:t>
        <a:bodyPr/>
        <a:lstStyle/>
        <a:p>
          <a:endParaRPr lang="en-US"/>
        </a:p>
      </dgm:t>
    </dgm:pt>
  </dgm:ptLst>
  <dgm:cxnLst>
    <dgm:cxn modelId="{F200743D-6DAB-8D47-9325-F8C9A27C367C}" type="presOf" srcId="{29891527-3DD3-874F-A4B3-E8B17F450567}" destId="{FB7D239A-5B1E-B84F-B1BB-4027A1172566}" srcOrd="0" destOrd="0" presId="urn:microsoft.com/office/officeart/2005/8/layout/cycle7"/>
    <dgm:cxn modelId="{AFFD5786-E644-3A4A-B4EB-153EE698C170}" type="presOf" srcId="{9B034071-1B86-2441-9BC9-042F3BFC6710}" destId="{7B3ED116-181D-394A-B998-C9C3F3F5A920}" srcOrd="1" destOrd="0" presId="urn:microsoft.com/office/officeart/2005/8/layout/cycle7"/>
    <dgm:cxn modelId="{FDB65912-B42D-1C49-B006-197317B8E81E}" type="presOf" srcId="{F646A3BA-1DEA-7545-B7F1-CC453DBD0077}" destId="{A4E1A7DB-CF28-3F40-8F7C-B92B289785F5}" srcOrd="0" destOrd="0" presId="urn:microsoft.com/office/officeart/2005/8/layout/cycle7"/>
    <dgm:cxn modelId="{6BC67530-CCAB-BA4B-8E4F-1F4D6A746364}" type="presOf" srcId="{884D3711-0A55-4A44-AD3E-C1A9AF85BA9F}" destId="{924C1146-07C9-6B4B-AA26-211566716186}" srcOrd="0" destOrd="0" presId="urn:microsoft.com/office/officeart/2005/8/layout/cycle7"/>
    <dgm:cxn modelId="{68D8D693-7C74-6F4E-BCF5-69C32944048C}" srcId="{F646A3BA-1DEA-7545-B7F1-CC453DBD0077}" destId="{884D3711-0A55-4A44-AD3E-C1A9AF85BA9F}" srcOrd="1" destOrd="0" parTransId="{60F9567F-BE81-5343-AB58-6C27A8E69143}" sibTransId="{BEEC8E55-0DBD-A349-B9EC-A525878D9D85}"/>
    <dgm:cxn modelId="{35DB503F-FEE0-4C41-B03F-EB98AAE9DA53}" type="presOf" srcId="{7DD22880-6EAE-064B-9A03-B4A33854AE86}" destId="{134C8FD6-CD5B-3046-9184-FFFD5219B3F0}" srcOrd="0" destOrd="0" presId="urn:microsoft.com/office/officeart/2005/8/layout/cycle7"/>
    <dgm:cxn modelId="{25A42AFE-DB91-3847-B8D0-A73B18849A4F}" type="presOf" srcId="{9B034071-1B86-2441-9BC9-042F3BFC6710}" destId="{33A682F3-31A3-2142-8227-1AA19F91DF81}" srcOrd="0" destOrd="0" presId="urn:microsoft.com/office/officeart/2005/8/layout/cycle7"/>
    <dgm:cxn modelId="{A8F4C687-3D50-F248-A9E2-F87D3B1EFAFB}" type="presOf" srcId="{BEEC8E55-0DBD-A349-B9EC-A525878D9D85}" destId="{C74EDC82-7F8C-9048-BD42-DCC4648BD373}" srcOrd="0" destOrd="0" presId="urn:microsoft.com/office/officeart/2005/8/layout/cycle7"/>
    <dgm:cxn modelId="{31218BD4-4D0A-2D4D-8BBB-9FBBBC0EE570}" type="presOf" srcId="{7DD22880-6EAE-064B-9A03-B4A33854AE86}" destId="{0ACC476D-F529-3148-9B54-9A8777F923A6}" srcOrd="1" destOrd="0" presId="urn:microsoft.com/office/officeart/2005/8/layout/cycle7"/>
    <dgm:cxn modelId="{8C2C1C9F-B899-3D46-B1DE-AB6C6F751439}" type="presOf" srcId="{09A717D0-72AA-334C-8789-D2982E3C6738}" destId="{EDA251F5-A28A-7145-A014-85132DDD19E3}" srcOrd="0" destOrd="0" presId="urn:microsoft.com/office/officeart/2005/8/layout/cycle7"/>
    <dgm:cxn modelId="{B13F8625-3260-1E4C-8E7F-6A80F6229483}" srcId="{F646A3BA-1DEA-7545-B7F1-CC453DBD0077}" destId="{09A717D0-72AA-334C-8789-D2982E3C6738}" srcOrd="0" destOrd="0" parTransId="{982A496F-7FBC-0F43-8353-0FDCA67A7C97}" sibTransId="{7DD22880-6EAE-064B-9A03-B4A33854AE86}"/>
    <dgm:cxn modelId="{8D510DB3-9A70-E146-B351-0B837869E27F}" type="presOf" srcId="{BEEC8E55-0DBD-A349-B9EC-A525878D9D85}" destId="{FDB7FD9C-B425-C04F-9E07-3F5543ACA97B}" srcOrd="1" destOrd="0" presId="urn:microsoft.com/office/officeart/2005/8/layout/cycle7"/>
    <dgm:cxn modelId="{5F314231-8174-C247-A7EC-B163640283FA}" srcId="{F646A3BA-1DEA-7545-B7F1-CC453DBD0077}" destId="{29891527-3DD3-874F-A4B3-E8B17F450567}" srcOrd="2" destOrd="0" parTransId="{DBF4E0C7-DA99-0A4C-A4AE-739ABA7E84C7}" sibTransId="{9B034071-1B86-2441-9BC9-042F3BFC6710}"/>
    <dgm:cxn modelId="{F866CE31-94FF-CA4C-B638-C70650D26FF2}" type="presParOf" srcId="{A4E1A7DB-CF28-3F40-8F7C-B92B289785F5}" destId="{EDA251F5-A28A-7145-A014-85132DDD19E3}" srcOrd="0" destOrd="0" presId="urn:microsoft.com/office/officeart/2005/8/layout/cycle7"/>
    <dgm:cxn modelId="{81C08108-FCA9-EA49-8F6E-0CD2E9823069}" type="presParOf" srcId="{A4E1A7DB-CF28-3F40-8F7C-B92B289785F5}" destId="{134C8FD6-CD5B-3046-9184-FFFD5219B3F0}" srcOrd="1" destOrd="0" presId="urn:microsoft.com/office/officeart/2005/8/layout/cycle7"/>
    <dgm:cxn modelId="{EFF26B92-9679-1C49-A9CA-B356272ED14D}" type="presParOf" srcId="{134C8FD6-CD5B-3046-9184-FFFD5219B3F0}" destId="{0ACC476D-F529-3148-9B54-9A8777F923A6}" srcOrd="0" destOrd="0" presId="urn:microsoft.com/office/officeart/2005/8/layout/cycle7"/>
    <dgm:cxn modelId="{B819E028-740B-9F4A-BC4B-7A22DD90C4BB}" type="presParOf" srcId="{A4E1A7DB-CF28-3F40-8F7C-B92B289785F5}" destId="{924C1146-07C9-6B4B-AA26-211566716186}" srcOrd="2" destOrd="0" presId="urn:microsoft.com/office/officeart/2005/8/layout/cycle7"/>
    <dgm:cxn modelId="{757B6374-3219-DB4C-9058-4C2D8C4B6618}" type="presParOf" srcId="{A4E1A7DB-CF28-3F40-8F7C-B92B289785F5}" destId="{C74EDC82-7F8C-9048-BD42-DCC4648BD373}" srcOrd="3" destOrd="0" presId="urn:microsoft.com/office/officeart/2005/8/layout/cycle7"/>
    <dgm:cxn modelId="{891BB48D-540A-364F-B222-F655D82E6C8C}" type="presParOf" srcId="{C74EDC82-7F8C-9048-BD42-DCC4648BD373}" destId="{FDB7FD9C-B425-C04F-9E07-3F5543ACA97B}" srcOrd="0" destOrd="0" presId="urn:microsoft.com/office/officeart/2005/8/layout/cycle7"/>
    <dgm:cxn modelId="{1119271F-81DC-C341-9483-18E4D0EC029E}" type="presParOf" srcId="{A4E1A7DB-CF28-3F40-8F7C-B92B289785F5}" destId="{FB7D239A-5B1E-B84F-B1BB-4027A1172566}" srcOrd="4" destOrd="0" presId="urn:microsoft.com/office/officeart/2005/8/layout/cycle7"/>
    <dgm:cxn modelId="{61DC5845-D37D-B94E-8772-7BCB856F3365}" type="presParOf" srcId="{A4E1A7DB-CF28-3F40-8F7C-B92B289785F5}" destId="{33A682F3-31A3-2142-8227-1AA19F91DF81}" srcOrd="5" destOrd="0" presId="urn:microsoft.com/office/officeart/2005/8/layout/cycle7"/>
    <dgm:cxn modelId="{BCFAC376-2BF0-0949-96BC-3B2B597AFECC}" type="presParOf" srcId="{33A682F3-31A3-2142-8227-1AA19F91DF81}" destId="{7B3ED116-181D-394A-B998-C9C3F3F5A9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8686AE-A363-1841-A92F-9DD042A2A19D}"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n-US"/>
        </a:p>
      </dgm:t>
    </dgm:pt>
    <dgm:pt modelId="{D5284C90-FCC9-BB48-966D-0BD3FA287A11}">
      <dgm:prSet/>
      <dgm:spPr/>
      <dgm:t>
        <a:bodyPr/>
        <a:lstStyle/>
        <a:p>
          <a:pPr>
            <a:buSzPts val="1000"/>
            <a:buFont typeface="Symbol" pitchFamily="2" charset="2"/>
            <a:buChar char=""/>
          </a:pPr>
          <a:r>
            <a:rPr lang="en-US" dirty="0"/>
            <a:t>Recall updates to laws, regulations, and practice models in relation to pharmacy technician scope of practice for various states across the country.</a:t>
          </a:r>
        </a:p>
      </dgm:t>
    </dgm:pt>
    <dgm:pt modelId="{F1B563CF-81B8-284A-8A44-30CB4DC538BE}" type="parTrans" cxnId="{84E1FA03-32BD-074C-85C7-52D894AD50A7}">
      <dgm:prSet/>
      <dgm:spPr/>
      <dgm:t>
        <a:bodyPr/>
        <a:lstStyle/>
        <a:p>
          <a:endParaRPr lang="en-US"/>
        </a:p>
      </dgm:t>
    </dgm:pt>
    <dgm:pt modelId="{CC030D51-7927-5C47-A881-BDBA170193B3}" type="sibTrans" cxnId="{84E1FA03-32BD-074C-85C7-52D894AD50A7}">
      <dgm:prSet/>
      <dgm:spPr/>
      <dgm:t>
        <a:bodyPr/>
        <a:lstStyle/>
        <a:p>
          <a:endParaRPr lang="en-US"/>
        </a:p>
      </dgm:t>
    </dgm:pt>
    <dgm:pt modelId="{4711A83C-BA95-9B4B-BA48-840DCA5E87E6}">
      <dgm:prSet/>
      <dgm:spPr/>
      <dgm:t>
        <a:bodyPr/>
        <a:lstStyle/>
        <a:p>
          <a:pPr>
            <a:buSzPts val="1000"/>
            <a:buFont typeface="Symbol" pitchFamily="2" charset="2"/>
            <a:buChar char=""/>
          </a:pPr>
          <a:r>
            <a:rPr lang="en-US" b="0" i="0" u="none" dirty="0"/>
            <a:t>Examine and analyze "full scope of practice" for pharmacy teams through an evidence-based analysis.</a:t>
          </a:r>
          <a:endParaRPr lang="en-US" dirty="0"/>
        </a:p>
      </dgm:t>
    </dgm:pt>
    <dgm:pt modelId="{3D6F9D48-3EDC-E74B-B8A5-6C6CFFB73402}" type="parTrans" cxnId="{5CCA596E-099E-3043-9162-1A70D812D931}">
      <dgm:prSet/>
      <dgm:spPr/>
      <dgm:t>
        <a:bodyPr/>
        <a:lstStyle/>
        <a:p>
          <a:endParaRPr lang="en-US"/>
        </a:p>
      </dgm:t>
    </dgm:pt>
    <dgm:pt modelId="{DBE3E276-8FE9-3443-AB4C-4113ED09E61B}" type="sibTrans" cxnId="{5CCA596E-099E-3043-9162-1A70D812D931}">
      <dgm:prSet/>
      <dgm:spPr/>
      <dgm:t>
        <a:bodyPr/>
        <a:lstStyle/>
        <a:p>
          <a:endParaRPr lang="en-US"/>
        </a:p>
      </dgm:t>
    </dgm:pt>
    <dgm:pt modelId="{063B5640-20C6-9C45-8886-26EB6BE3D960}">
      <dgm:prSet/>
      <dgm:spPr/>
      <dgm:t>
        <a:bodyPr/>
        <a:lstStyle/>
        <a:p>
          <a:r>
            <a:rPr lang="en-US" b="0" i="0" u="none" dirty="0"/>
            <a:t>Identify the barriers to full scope of technician practice and recognize how each prevents moving towards a higher level.</a:t>
          </a:r>
          <a:endParaRPr lang="en-US" dirty="0"/>
        </a:p>
      </dgm:t>
    </dgm:pt>
    <dgm:pt modelId="{02698366-77FC-A249-B71E-A8468D055961}" type="parTrans" cxnId="{18728F92-A3DD-204A-896D-B962FBD50C34}">
      <dgm:prSet/>
      <dgm:spPr/>
      <dgm:t>
        <a:bodyPr/>
        <a:lstStyle/>
        <a:p>
          <a:endParaRPr lang="en-US"/>
        </a:p>
      </dgm:t>
    </dgm:pt>
    <dgm:pt modelId="{D672E8BE-05F6-454F-9071-E810FBBB2AA5}" type="sibTrans" cxnId="{18728F92-A3DD-204A-896D-B962FBD50C34}">
      <dgm:prSet/>
      <dgm:spPr/>
      <dgm:t>
        <a:bodyPr/>
        <a:lstStyle/>
        <a:p>
          <a:endParaRPr lang="en-US"/>
        </a:p>
      </dgm:t>
    </dgm:pt>
    <dgm:pt modelId="{1BD27CF1-0FFE-884E-8C60-3EF2D254812B}" type="pres">
      <dgm:prSet presAssocID="{888686AE-A363-1841-A92F-9DD042A2A19D}" presName="Name0" presStyleCnt="0">
        <dgm:presLayoutVars>
          <dgm:dir/>
          <dgm:animLvl val="lvl"/>
          <dgm:resizeHandles val="exact"/>
        </dgm:presLayoutVars>
      </dgm:prSet>
      <dgm:spPr/>
      <dgm:t>
        <a:bodyPr/>
        <a:lstStyle/>
        <a:p>
          <a:endParaRPr lang="en-US"/>
        </a:p>
      </dgm:t>
    </dgm:pt>
    <dgm:pt modelId="{77CED8CF-EADF-AF4F-8024-0DDD2F82B76C}" type="pres">
      <dgm:prSet presAssocID="{063B5640-20C6-9C45-8886-26EB6BE3D960}" presName="boxAndChildren" presStyleCnt="0"/>
      <dgm:spPr/>
    </dgm:pt>
    <dgm:pt modelId="{B7B3EEE2-BF08-7B44-A631-3176B0C1388B}" type="pres">
      <dgm:prSet presAssocID="{063B5640-20C6-9C45-8886-26EB6BE3D960}" presName="parentTextBox" presStyleLbl="node1" presStyleIdx="0" presStyleCnt="3"/>
      <dgm:spPr/>
      <dgm:t>
        <a:bodyPr/>
        <a:lstStyle/>
        <a:p>
          <a:endParaRPr lang="en-US"/>
        </a:p>
      </dgm:t>
    </dgm:pt>
    <dgm:pt modelId="{05A43A04-D322-A24C-A0BD-ADCA426B062D}" type="pres">
      <dgm:prSet presAssocID="{DBE3E276-8FE9-3443-AB4C-4113ED09E61B}" presName="sp" presStyleCnt="0"/>
      <dgm:spPr/>
    </dgm:pt>
    <dgm:pt modelId="{668DBE18-FA13-9649-B0F6-95F32529DA20}" type="pres">
      <dgm:prSet presAssocID="{4711A83C-BA95-9B4B-BA48-840DCA5E87E6}" presName="arrowAndChildren" presStyleCnt="0"/>
      <dgm:spPr/>
    </dgm:pt>
    <dgm:pt modelId="{9BC4D7FE-278A-E140-860A-6C68F1FCDB3F}" type="pres">
      <dgm:prSet presAssocID="{4711A83C-BA95-9B4B-BA48-840DCA5E87E6}" presName="parentTextArrow" presStyleLbl="node1" presStyleIdx="1" presStyleCnt="3"/>
      <dgm:spPr/>
      <dgm:t>
        <a:bodyPr/>
        <a:lstStyle/>
        <a:p>
          <a:endParaRPr lang="en-US"/>
        </a:p>
      </dgm:t>
    </dgm:pt>
    <dgm:pt modelId="{07AAE60E-F735-EB4F-8195-BC2138483EFB}" type="pres">
      <dgm:prSet presAssocID="{CC030D51-7927-5C47-A881-BDBA170193B3}" presName="sp" presStyleCnt="0"/>
      <dgm:spPr/>
    </dgm:pt>
    <dgm:pt modelId="{EBA8E4A6-88B8-4A40-91DD-FA6CE00E5D8E}" type="pres">
      <dgm:prSet presAssocID="{D5284C90-FCC9-BB48-966D-0BD3FA287A11}" presName="arrowAndChildren" presStyleCnt="0"/>
      <dgm:spPr/>
    </dgm:pt>
    <dgm:pt modelId="{0A54FB56-ABC9-A643-B806-3AB56CD3F206}" type="pres">
      <dgm:prSet presAssocID="{D5284C90-FCC9-BB48-966D-0BD3FA287A11}" presName="parentTextArrow" presStyleLbl="node1" presStyleIdx="2" presStyleCnt="3"/>
      <dgm:spPr/>
      <dgm:t>
        <a:bodyPr/>
        <a:lstStyle/>
        <a:p>
          <a:endParaRPr lang="en-US"/>
        </a:p>
      </dgm:t>
    </dgm:pt>
  </dgm:ptLst>
  <dgm:cxnLst>
    <dgm:cxn modelId="{84E1FA03-32BD-074C-85C7-52D894AD50A7}" srcId="{888686AE-A363-1841-A92F-9DD042A2A19D}" destId="{D5284C90-FCC9-BB48-966D-0BD3FA287A11}" srcOrd="0" destOrd="0" parTransId="{F1B563CF-81B8-284A-8A44-30CB4DC538BE}" sibTransId="{CC030D51-7927-5C47-A881-BDBA170193B3}"/>
    <dgm:cxn modelId="{96B85C35-ECE5-2D43-8141-A038601C4B72}" type="presOf" srcId="{888686AE-A363-1841-A92F-9DD042A2A19D}" destId="{1BD27CF1-0FFE-884E-8C60-3EF2D254812B}" srcOrd="0" destOrd="0" presId="urn:microsoft.com/office/officeart/2005/8/layout/process4"/>
    <dgm:cxn modelId="{5CCA596E-099E-3043-9162-1A70D812D931}" srcId="{888686AE-A363-1841-A92F-9DD042A2A19D}" destId="{4711A83C-BA95-9B4B-BA48-840DCA5E87E6}" srcOrd="1" destOrd="0" parTransId="{3D6F9D48-3EDC-E74B-B8A5-6C6CFFB73402}" sibTransId="{DBE3E276-8FE9-3443-AB4C-4113ED09E61B}"/>
    <dgm:cxn modelId="{E68D0380-F3C4-CC45-92A6-AEECF89E7271}" type="presOf" srcId="{4711A83C-BA95-9B4B-BA48-840DCA5E87E6}" destId="{9BC4D7FE-278A-E140-860A-6C68F1FCDB3F}" srcOrd="0" destOrd="0" presId="urn:microsoft.com/office/officeart/2005/8/layout/process4"/>
    <dgm:cxn modelId="{AA1A4AD4-BDDA-3B46-ADC2-7C9434C54558}" type="presOf" srcId="{D5284C90-FCC9-BB48-966D-0BD3FA287A11}" destId="{0A54FB56-ABC9-A643-B806-3AB56CD3F206}" srcOrd="0" destOrd="0" presId="urn:microsoft.com/office/officeart/2005/8/layout/process4"/>
    <dgm:cxn modelId="{18728F92-A3DD-204A-896D-B962FBD50C34}" srcId="{888686AE-A363-1841-A92F-9DD042A2A19D}" destId="{063B5640-20C6-9C45-8886-26EB6BE3D960}" srcOrd="2" destOrd="0" parTransId="{02698366-77FC-A249-B71E-A8468D055961}" sibTransId="{D672E8BE-05F6-454F-9071-E810FBBB2AA5}"/>
    <dgm:cxn modelId="{A47BE224-FC80-9840-97D2-0997DF64B68F}" type="presOf" srcId="{063B5640-20C6-9C45-8886-26EB6BE3D960}" destId="{B7B3EEE2-BF08-7B44-A631-3176B0C1388B}" srcOrd="0" destOrd="0" presId="urn:microsoft.com/office/officeart/2005/8/layout/process4"/>
    <dgm:cxn modelId="{E852B59A-8C9E-5342-83AB-199B6745635B}" type="presParOf" srcId="{1BD27CF1-0FFE-884E-8C60-3EF2D254812B}" destId="{77CED8CF-EADF-AF4F-8024-0DDD2F82B76C}" srcOrd="0" destOrd="0" presId="urn:microsoft.com/office/officeart/2005/8/layout/process4"/>
    <dgm:cxn modelId="{E2F6AD29-977B-4542-AA75-C96B80DC45F3}" type="presParOf" srcId="{77CED8CF-EADF-AF4F-8024-0DDD2F82B76C}" destId="{B7B3EEE2-BF08-7B44-A631-3176B0C1388B}" srcOrd="0" destOrd="0" presId="urn:microsoft.com/office/officeart/2005/8/layout/process4"/>
    <dgm:cxn modelId="{E0180E37-0441-674E-9181-C6B3DB756504}" type="presParOf" srcId="{1BD27CF1-0FFE-884E-8C60-3EF2D254812B}" destId="{05A43A04-D322-A24C-A0BD-ADCA426B062D}" srcOrd="1" destOrd="0" presId="urn:microsoft.com/office/officeart/2005/8/layout/process4"/>
    <dgm:cxn modelId="{3255880F-4A3A-C248-B427-EE00080788D9}" type="presParOf" srcId="{1BD27CF1-0FFE-884E-8C60-3EF2D254812B}" destId="{668DBE18-FA13-9649-B0F6-95F32529DA20}" srcOrd="2" destOrd="0" presId="urn:microsoft.com/office/officeart/2005/8/layout/process4"/>
    <dgm:cxn modelId="{4E272C77-9BF9-8D40-BAD5-DC7D80E1E279}" type="presParOf" srcId="{668DBE18-FA13-9649-B0F6-95F32529DA20}" destId="{9BC4D7FE-278A-E140-860A-6C68F1FCDB3F}" srcOrd="0" destOrd="0" presId="urn:microsoft.com/office/officeart/2005/8/layout/process4"/>
    <dgm:cxn modelId="{6830AB4E-58FF-7748-997C-DE60A0184360}" type="presParOf" srcId="{1BD27CF1-0FFE-884E-8C60-3EF2D254812B}" destId="{07AAE60E-F735-EB4F-8195-BC2138483EFB}" srcOrd="3" destOrd="0" presId="urn:microsoft.com/office/officeart/2005/8/layout/process4"/>
    <dgm:cxn modelId="{93315F57-11FB-8943-8F9E-C84FA61FAC02}" type="presParOf" srcId="{1BD27CF1-0FFE-884E-8C60-3EF2D254812B}" destId="{EBA8E4A6-88B8-4A40-91DD-FA6CE00E5D8E}" srcOrd="4" destOrd="0" presId="urn:microsoft.com/office/officeart/2005/8/layout/process4"/>
    <dgm:cxn modelId="{AE6DF6E8-49E3-AE4E-BB3C-19877BC643D5}" type="presParOf" srcId="{EBA8E4A6-88B8-4A40-91DD-FA6CE00E5D8E}" destId="{0A54FB56-ABC9-A643-B806-3AB56CD3F206}"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36971F9-6C8A-2542-B64A-968B615CD418}"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12A1AB20-AEF1-8C4D-B124-0B8904F83362}">
      <dgm:prSet phldrT="[Text]" phldr="0"/>
      <dgm:spPr/>
      <dgm:t>
        <a:bodyPr/>
        <a:lstStyle/>
        <a:p>
          <a:r>
            <a:rPr lang="en-US" dirty="0"/>
            <a:t>Milage Restrictions</a:t>
          </a:r>
        </a:p>
      </dgm:t>
    </dgm:pt>
    <dgm:pt modelId="{867C1601-5EC3-3B47-86DF-00F01CA7B3B4}" type="parTrans" cxnId="{706C36C3-D0C2-474A-A2E7-D3EF7962F7DF}">
      <dgm:prSet/>
      <dgm:spPr/>
      <dgm:t>
        <a:bodyPr/>
        <a:lstStyle/>
        <a:p>
          <a:endParaRPr lang="en-US"/>
        </a:p>
      </dgm:t>
    </dgm:pt>
    <dgm:pt modelId="{0F419612-150E-3444-ABD0-5AD2E324C7DA}" type="sibTrans" cxnId="{706C36C3-D0C2-474A-A2E7-D3EF7962F7DF}">
      <dgm:prSet/>
      <dgm:spPr/>
      <dgm:t>
        <a:bodyPr/>
        <a:lstStyle/>
        <a:p>
          <a:endParaRPr lang="en-US"/>
        </a:p>
      </dgm:t>
    </dgm:pt>
    <dgm:pt modelId="{968B34D9-3792-424A-B537-C3B22D2BD150}">
      <dgm:prSet phldrT="[Text]" phldr="0"/>
      <dgm:spPr/>
      <dgm:t>
        <a:bodyPr/>
        <a:lstStyle/>
        <a:p>
          <a:r>
            <a:rPr lang="en-US" dirty="0"/>
            <a:t>Facility Restrictions</a:t>
          </a:r>
        </a:p>
      </dgm:t>
    </dgm:pt>
    <dgm:pt modelId="{EFE9F280-59D1-D84C-9F66-8C89E026CE11}" type="parTrans" cxnId="{F7C2A70F-C987-3B47-9DFB-1A0231026495}">
      <dgm:prSet/>
      <dgm:spPr/>
      <dgm:t>
        <a:bodyPr/>
        <a:lstStyle/>
        <a:p>
          <a:endParaRPr lang="en-US"/>
        </a:p>
      </dgm:t>
    </dgm:pt>
    <dgm:pt modelId="{35F60207-72C6-BA45-A0E2-A2351EF6FC47}" type="sibTrans" cxnId="{F7C2A70F-C987-3B47-9DFB-1A0231026495}">
      <dgm:prSet/>
      <dgm:spPr/>
      <dgm:t>
        <a:bodyPr/>
        <a:lstStyle/>
        <a:p>
          <a:endParaRPr lang="en-US"/>
        </a:p>
      </dgm:t>
    </dgm:pt>
    <dgm:pt modelId="{FC336C6D-641A-0346-ADB8-60C041208931}">
      <dgm:prSet phldrT="[Text]" phldr="0"/>
      <dgm:spPr/>
      <dgm:t>
        <a:bodyPr/>
        <a:lstStyle/>
        <a:p>
          <a:r>
            <a:rPr lang="en-US" dirty="0"/>
            <a:t>Staffing Ratios</a:t>
          </a:r>
        </a:p>
      </dgm:t>
    </dgm:pt>
    <dgm:pt modelId="{917A8DD6-502B-DD45-82A7-BA98EA3617C6}" type="parTrans" cxnId="{B79D369D-FE64-7F48-ACBC-A61822333B02}">
      <dgm:prSet/>
      <dgm:spPr/>
      <dgm:t>
        <a:bodyPr/>
        <a:lstStyle/>
        <a:p>
          <a:endParaRPr lang="en-US"/>
        </a:p>
      </dgm:t>
    </dgm:pt>
    <dgm:pt modelId="{264E9C3E-2A4A-8545-8E60-8F0FE5B75782}" type="sibTrans" cxnId="{B79D369D-FE64-7F48-ACBC-A61822333B02}">
      <dgm:prSet/>
      <dgm:spPr/>
      <dgm:t>
        <a:bodyPr/>
        <a:lstStyle/>
        <a:p>
          <a:endParaRPr lang="en-US"/>
        </a:p>
      </dgm:t>
    </dgm:pt>
    <dgm:pt modelId="{4BA4C015-A0D2-EE4B-BF55-2D5CD9112784}">
      <dgm:prSet phldrT="[Text]" phldr="0"/>
      <dgm:spPr/>
      <dgm:t>
        <a:bodyPr/>
        <a:lstStyle/>
        <a:p>
          <a:r>
            <a:rPr lang="en-US" dirty="0"/>
            <a:t>Interstate Accessibility</a:t>
          </a:r>
        </a:p>
      </dgm:t>
    </dgm:pt>
    <dgm:pt modelId="{6F45B148-6402-8B4E-B4B6-7E3F5D24513B}" type="parTrans" cxnId="{D1CE464D-EF87-AF49-BEA3-B63FAB5169EE}">
      <dgm:prSet/>
      <dgm:spPr/>
      <dgm:t>
        <a:bodyPr/>
        <a:lstStyle/>
        <a:p>
          <a:endParaRPr lang="en-US"/>
        </a:p>
      </dgm:t>
    </dgm:pt>
    <dgm:pt modelId="{1C03A8BF-7BBC-F042-81E9-F5328FD7454E}" type="sibTrans" cxnId="{D1CE464D-EF87-AF49-BEA3-B63FAB5169EE}">
      <dgm:prSet/>
      <dgm:spPr/>
      <dgm:t>
        <a:bodyPr/>
        <a:lstStyle/>
        <a:p>
          <a:endParaRPr lang="en-US"/>
        </a:p>
      </dgm:t>
    </dgm:pt>
    <dgm:pt modelId="{F10CCD97-B42B-D043-A701-F07A5D56B9EC}">
      <dgm:prSet phldrT="[Text]" phldr="0"/>
      <dgm:spPr/>
      <dgm:t>
        <a:bodyPr/>
        <a:lstStyle/>
        <a:p>
          <a:r>
            <a:rPr lang="en-US" dirty="0"/>
            <a:t>Personnel Restrictions</a:t>
          </a:r>
        </a:p>
      </dgm:t>
    </dgm:pt>
    <dgm:pt modelId="{60E3493C-072C-C24B-A2ED-2FD31062F96F}" type="parTrans" cxnId="{1B8FF09B-ACFF-4447-A512-01B3AB93C07D}">
      <dgm:prSet/>
      <dgm:spPr/>
      <dgm:t>
        <a:bodyPr/>
        <a:lstStyle/>
        <a:p>
          <a:endParaRPr lang="en-US"/>
        </a:p>
      </dgm:t>
    </dgm:pt>
    <dgm:pt modelId="{FD6BB0D4-CA4C-094C-A421-152BC3EBF2CE}" type="sibTrans" cxnId="{1B8FF09B-ACFF-4447-A512-01B3AB93C07D}">
      <dgm:prSet/>
      <dgm:spPr/>
      <dgm:t>
        <a:bodyPr/>
        <a:lstStyle/>
        <a:p>
          <a:endParaRPr lang="en-US"/>
        </a:p>
      </dgm:t>
    </dgm:pt>
    <dgm:pt modelId="{BE8CB13A-5A00-8E49-ADF4-C008F3A39E91}" type="pres">
      <dgm:prSet presAssocID="{436971F9-6C8A-2542-B64A-968B615CD418}" presName="diagram" presStyleCnt="0">
        <dgm:presLayoutVars>
          <dgm:dir/>
          <dgm:resizeHandles val="exact"/>
        </dgm:presLayoutVars>
      </dgm:prSet>
      <dgm:spPr/>
      <dgm:t>
        <a:bodyPr/>
        <a:lstStyle/>
        <a:p>
          <a:endParaRPr lang="en-US"/>
        </a:p>
      </dgm:t>
    </dgm:pt>
    <dgm:pt modelId="{1DACADE1-ED9A-6048-9424-FCDDE65649C3}" type="pres">
      <dgm:prSet presAssocID="{12A1AB20-AEF1-8C4D-B124-0B8904F83362}" presName="node" presStyleLbl="node1" presStyleIdx="0" presStyleCnt="5">
        <dgm:presLayoutVars>
          <dgm:bulletEnabled val="1"/>
        </dgm:presLayoutVars>
      </dgm:prSet>
      <dgm:spPr/>
      <dgm:t>
        <a:bodyPr/>
        <a:lstStyle/>
        <a:p>
          <a:endParaRPr lang="en-US"/>
        </a:p>
      </dgm:t>
    </dgm:pt>
    <dgm:pt modelId="{E4FCCD7F-5C8D-A341-B1A9-93AB24150CAC}" type="pres">
      <dgm:prSet presAssocID="{0F419612-150E-3444-ABD0-5AD2E324C7DA}" presName="sibTrans" presStyleCnt="0"/>
      <dgm:spPr/>
    </dgm:pt>
    <dgm:pt modelId="{3E8D163B-41A1-4E42-A373-8A009C016E70}" type="pres">
      <dgm:prSet presAssocID="{968B34D9-3792-424A-B537-C3B22D2BD150}" presName="node" presStyleLbl="node1" presStyleIdx="1" presStyleCnt="5">
        <dgm:presLayoutVars>
          <dgm:bulletEnabled val="1"/>
        </dgm:presLayoutVars>
      </dgm:prSet>
      <dgm:spPr/>
      <dgm:t>
        <a:bodyPr/>
        <a:lstStyle/>
        <a:p>
          <a:endParaRPr lang="en-US"/>
        </a:p>
      </dgm:t>
    </dgm:pt>
    <dgm:pt modelId="{495BBFA3-84D5-2443-B12B-326F9AE5722A}" type="pres">
      <dgm:prSet presAssocID="{35F60207-72C6-BA45-A0E2-A2351EF6FC47}" presName="sibTrans" presStyleCnt="0"/>
      <dgm:spPr/>
    </dgm:pt>
    <dgm:pt modelId="{A7E115A0-1CE4-014A-AA75-948708000D66}" type="pres">
      <dgm:prSet presAssocID="{FC336C6D-641A-0346-ADB8-60C041208931}" presName="node" presStyleLbl="node1" presStyleIdx="2" presStyleCnt="5">
        <dgm:presLayoutVars>
          <dgm:bulletEnabled val="1"/>
        </dgm:presLayoutVars>
      </dgm:prSet>
      <dgm:spPr/>
      <dgm:t>
        <a:bodyPr/>
        <a:lstStyle/>
        <a:p>
          <a:endParaRPr lang="en-US"/>
        </a:p>
      </dgm:t>
    </dgm:pt>
    <dgm:pt modelId="{8D7D95AC-4E4C-1741-929F-ED0342570F42}" type="pres">
      <dgm:prSet presAssocID="{264E9C3E-2A4A-8545-8E60-8F0FE5B75782}" presName="sibTrans" presStyleCnt="0"/>
      <dgm:spPr/>
    </dgm:pt>
    <dgm:pt modelId="{2C5E6AE8-059E-EB43-9E44-61827AF0BAE0}" type="pres">
      <dgm:prSet presAssocID="{4BA4C015-A0D2-EE4B-BF55-2D5CD9112784}" presName="node" presStyleLbl="node1" presStyleIdx="3" presStyleCnt="5">
        <dgm:presLayoutVars>
          <dgm:bulletEnabled val="1"/>
        </dgm:presLayoutVars>
      </dgm:prSet>
      <dgm:spPr/>
      <dgm:t>
        <a:bodyPr/>
        <a:lstStyle/>
        <a:p>
          <a:endParaRPr lang="en-US"/>
        </a:p>
      </dgm:t>
    </dgm:pt>
    <dgm:pt modelId="{7B698711-CDC9-FF4D-AE26-61E26A34D124}" type="pres">
      <dgm:prSet presAssocID="{1C03A8BF-7BBC-F042-81E9-F5328FD7454E}" presName="sibTrans" presStyleCnt="0"/>
      <dgm:spPr/>
    </dgm:pt>
    <dgm:pt modelId="{04670CB3-191D-834C-BF0B-4C931491AFE4}" type="pres">
      <dgm:prSet presAssocID="{F10CCD97-B42B-D043-A701-F07A5D56B9EC}" presName="node" presStyleLbl="node1" presStyleIdx="4" presStyleCnt="5">
        <dgm:presLayoutVars>
          <dgm:bulletEnabled val="1"/>
        </dgm:presLayoutVars>
      </dgm:prSet>
      <dgm:spPr/>
      <dgm:t>
        <a:bodyPr/>
        <a:lstStyle/>
        <a:p>
          <a:endParaRPr lang="en-US"/>
        </a:p>
      </dgm:t>
    </dgm:pt>
  </dgm:ptLst>
  <dgm:cxnLst>
    <dgm:cxn modelId="{8E0CB5F6-1094-2743-8212-CCEA5BE2F56C}" type="presOf" srcId="{4BA4C015-A0D2-EE4B-BF55-2D5CD9112784}" destId="{2C5E6AE8-059E-EB43-9E44-61827AF0BAE0}" srcOrd="0" destOrd="0" presId="urn:microsoft.com/office/officeart/2005/8/layout/default"/>
    <dgm:cxn modelId="{955E9353-5954-6C41-9B4A-74D6B130B9D9}" type="presOf" srcId="{968B34D9-3792-424A-B537-C3B22D2BD150}" destId="{3E8D163B-41A1-4E42-A373-8A009C016E70}" srcOrd="0" destOrd="0" presId="urn:microsoft.com/office/officeart/2005/8/layout/default"/>
    <dgm:cxn modelId="{29D24D7D-DCF3-944B-9D02-6AAAA5D105B6}" type="presOf" srcId="{FC336C6D-641A-0346-ADB8-60C041208931}" destId="{A7E115A0-1CE4-014A-AA75-948708000D66}" srcOrd="0" destOrd="0" presId="urn:microsoft.com/office/officeart/2005/8/layout/default"/>
    <dgm:cxn modelId="{706C36C3-D0C2-474A-A2E7-D3EF7962F7DF}" srcId="{436971F9-6C8A-2542-B64A-968B615CD418}" destId="{12A1AB20-AEF1-8C4D-B124-0B8904F83362}" srcOrd="0" destOrd="0" parTransId="{867C1601-5EC3-3B47-86DF-00F01CA7B3B4}" sibTransId="{0F419612-150E-3444-ABD0-5AD2E324C7DA}"/>
    <dgm:cxn modelId="{F7C2A70F-C987-3B47-9DFB-1A0231026495}" srcId="{436971F9-6C8A-2542-B64A-968B615CD418}" destId="{968B34D9-3792-424A-B537-C3B22D2BD150}" srcOrd="1" destOrd="0" parTransId="{EFE9F280-59D1-D84C-9F66-8C89E026CE11}" sibTransId="{35F60207-72C6-BA45-A0E2-A2351EF6FC47}"/>
    <dgm:cxn modelId="{10DFA773-5430-6343-946A-5758E86E2F1B}" type="presOf" srcId="{12A1AB20-AEF1-8C4D-B124-0B8904F83362}" destId="{1DACADE1-ED9A-6048-9424-FCDDE65649C3}" srcOrd="0" destOrd="0" presId="urn:microsoft.com/office/officeart/2005/8/layout/default"/>
    <dgm:cxn modelId="{B79D369D-FE64-7F48-ACBC-A61822333B02}" srcId="{436971F9-6C8A-2542-B64A-968B615CD418}" destId="{FC336C6D-641A-0346-ADB8-60C041208931}" srcOrd="2" destOrd="0" parTransId="{917A8DD6-502B-DD45-82A7-BA98EA3617C6}" sibTransId="{264E9C3E-2A4A-8545-8E60-8F0FE5B75782}"/>
    <dgm:cxn modelId="{1B8FF09B-ACFF-4447-A512-01B3AB93C07D}" srcId="{436971F9-6C8A-2542-B64A-968B615CD418}" destId="{F10CCD97-B42B-D043-A701-F07A5D56B9EC}" srcOrd="4" destOrd="0" parTransId="{60E3493C-072C-C24B-A2ED-2FD31062F96F}" sibTransId="{FD6BB0D4-CA4C-094C-A421-152BC3EBF2CE}"/>
    <dgm:cxn modelId="{D1CE464D-EF87-AF49-BEA3-B63FAB5169EE}" srcId="{436971F9-6C8A-2542-B64A-968B615CD418}" destId="{4BA4C015-A0D2-EE4B-BF55-2D5CD9112784}" srcOrd="3" destOrd="0" parTransId="{6F45B148-6402-8B4E-B4B6-7E3F5D24513B}" sibTransId="{1C03A8BF-7BBC-F042-81E9-F5328FD7454E}"/>
    <dgm:cxn modelId="{433C83FA-9203-6B4D-96AB-9ECAD8BDED5E}" type="presOf" srcId="{436971F9-6C8A-2542-B64A-968B615CD418}" destId="{BE8CB13A-5A00-8E49-ADF4-C008F3A39E91}" srcOrd="0" destOrd="0" presId="urn:microsoft.com/office/officeart/2005/8/layout/default"/>
    <dgm:cxn modelId="{5893ABEE-D72A-9041-86AC-2D3638406CF4}" type="presOf" srcId="{F10CCD97-B42B-D043-A701-F07A5D56B9EC}" destId="{04670CB3-191D-834C-BF0B-4C931491AFE4}" srcOrd="0" destOrd="0" presId="urn:microsoft.com/office/officeart/2005/8/layout/default"/>
    <dgm:cxn modelId="{C3B09A1E-5FFE-824A-AB2A-76B6EF61CA59}" type="presParOf" srcId="{BE8CB13A-5A00-8E49-ADF4-C008F3A39E91}" destId="{1DACADE1-ED9A-6048-9424-FCDDE65649C3}" srcOrd="0" destOrd="0" presId="urn:microsoft.com/office/officeart/2005/8/layout/default"/>
    <dgm:cxn modelId="{15476AB4-8FB9-6A40-BA32-E709397CE61E}" type="presParOf" srcId="{BE8CB13A-5A00-8E49-ADF4-C008F3A39E91}" destId="{E4FCCD7F-5C8D-A341-B1A9-93AB24150CAC}" srcOrd="1" destOrd="0" presId="urn:microsoft.com/office/officeart/2005/8/layout/default"/>
    <dgm:cxn modelId="{8670A2D7-EAB5-7B42-B9CE-1ED5E52ACDBA}" type="presParOf" srcId="{BE8CB13A-5A00-8E49-ADF4-C008F3A39E91}" destId="{3E8D163B-41A1-4E42-A373-8A009C016E70}" srcOrd="2" destOrd="0" presId="urn:microsoft.com/office/officeart/2005/8/layout/default"/>
    <dgm:cxn modelId="{D11578EA-5948-BE47-AC7A-1246D280F060}" type="presParOf" srcId="{BE8CB13A-5A00-8E49-ADF4-C008F3A39E91}" destId="{495BBFA3-84D5-2443-B12B-326F9AE5722A}" srcOrd="3" destOrd="0" presId="urn:microsoft.com/office/officeart/2005/8/layout/default"/>
    <dgm:cxn modelId="{1BF14800-7989-4046-8575-3C4E8C8F1529}" type="presParOf" srcId="{BE8CB13A-5A00-8E49-ADF4-C008F3A39E91}" destId="{A7E115A0-1CE4-014A-AA75-948708000D66}" srcOrd="4" destOrd="0" presId="urn:microsoft.com/office/officeart/2005/8/layout/default"/>
    <dgm:cxn modelId="{919AE714-9B35-2B49-976C-65CFA07ED284}" type="presParOf" srcId="{BE8CB13A-5A00-8E49-ADF4-C008F3A39E91}" destId="{8D7D95AC-4E4C-1741-929F-ED0342570F42}" srcOrd="5" destOrd="0" presId="urn:microsoft.com/office/officeart/2005/8/layout/default"/>
    <dgm:cxn modelId="{FC5868C2-5D6B-0D49-B3A6-7A71C68F06CC}" type="presParOf" srcId="{BE8CB13A-5A00-8E49-ADF4-C008F3A39E91}" destId="{2C5E6AE8-059E-EB43-9E44-61827AF0BAE0}" srcOrd="6" destOrd="0" presId="urn:microsoft.com/office/officeart/2005/8/layout/default"/>
    <dgm:cxn modelId="{2C7B3B43-9A03-324F-9CDA-F7B0689C9900}" type="presParOf" srcId="{BE8CB13A-5A00-8E49-ADF4-C008F3A39E91}" destId="{7B698711-CDC9-FF4D-AE26-61E26A34D124}" srcOrd="7" destOrd="0" presId="urn:microsoft.com/office/officeart/2005/8/layout/default"/>
    <dgm:cxn modelId="{895320D4-D98C-5442-ADE6-78683D54197A}" type="presParOf" srcId="{BE8CB13A-5A00-8E49-ADF4-C008F3A39E91}" destId="{04670CB3-191D-834C-BF0B-4C931491AFE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AE690C-8709-9843-8BEF-E0D8A4A97037}"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en-US"/>
        </a:p>
      </dgm:t>
    </dgm:pt>
    <dgm:pt modelId="{96B6472F-B689-5A40-9DE9-C0354FFF5682}">
      <dgm:prSet phldrT="[Text]" phldr="0"/>
      <dgm:spPr/>
      <dgm:t>
        <a:bodyPr/>
        <a:lstStyle/>
        <a:p>
          <a:r>
            <a:rPr lang="en-US" dirty="0"/>
            <a:t>ND Telepharmacy Project</a:t>
          </a:r>
        </a:p>
      </dgm:t>
    </dgm:pt>
    <dgm:pt modelId="{BCB35208-0694-A945-A76E-7C83DA112D72}" type="parTrans" cxnId="{E45F4DBA-1715-FF48-8811-EA44E209E720}">
      <dgm:prSet/>
      <dgm:spPr/>
      <dgm:t>
        <a:bodyPr/>
        <a:lstStyle/>
        <a:p>
          <a:endParaRPr lang="en-US"/>
        </a:p>
      </dgm:t>
    </dgm:pt>
    <dgm:pt modelId="{2D39EDA3-F195-BB4D-863F-12C56BD35A99}" type="sibTrans" cxnId="{E45F4DBA-1715-FF48-8811-EA44E209E720}">
      <dgm:prSet/>
      <dgm:spPr/>
      <dgm:t>
        <a:bodyPr/>
        <a:lstStyle/>
        <a:p>
          <a:endParaRPr lang="en-US"/>
        </a:p>
      </dgm:t>
    </dgm:pt>
    <dgm:pt modelId="{552A630C-DEF5-9548-8987-232170738FF2}">
      <dgm:prSet phldrT="[Text]" phldr="0"/>
      <dgm:spPr/>
      <dgm:t>
        <a:bodyPr/>
        <a:lstStyle/>
        <a:p>
          <a:r>
            <a:rPr lang="en-US" dirty="0"/>
            <a:t>22 publications dating back to 2004</a:t>
          </a:r>
        </a:p>
      </dgm:t>
    </dgm:pt>
    <dgm:pt modelId="{B81AC64D-2A2F-E04A-80F8-AB4720040651}" type="parTrans" cxnId="{7A089B53-F8FE-EE47-B7E7-09513F80EB58}">
      <dgm:prSet/>
      <dgm:spPr/>
      <dgm:t>
        <a:bodyPr/>
        <a:lstStyle/>
        <a:p>
          <a:endParaRPr lang="en-US"/>
        </a:p>
      </dgm:t>
    </dgm:pt>
    <dgm:pt modelId="{1016E64B-3E57-1F41-951C-4D6A953329C6}" type="sibTrans" cxnId="{7A089B53-F8FE-EE47-B7E7-09513F80EB58}">
      <dgm:prSet/>
      <dgm:spPr/>
      <dgm:t>
        <a:bodyPr/>
        <a:lstStyle/>
        <a:p>
          <a:endParaRPr lang="en-US"/>
        </a:p>
      </dgm:t>
    </dgm:pt>
    <dgm:pt modelId="{2FBA555E-45BD-A24D-BD34-67B634BD08C2}">
      <dgm:prSet phldrT="[Text]" phldr="0"/>
      <dgm:spPr/>
      <dgm:t>
        <a:bodyPr/>
        <a:lstStyle/>
        <a:p>
          <a:r>
            <a:rPr lang="en-US" dirty="0"/>
            <a:t>Proven safe and effective</a:t>
          </a:r>
        </a:p>
      </dgm:t>
    </dgm:pt>
    <dgm:pt modelId="{0D792F6E-E656-3441-B7ED-899E215E8E2E}" type="parTrans" cxnId="{B087A4EB-CD33-F249-AD7F-EB7818C86D6E}">
      <dgm:prSet/>
      <dgm:spPr/>
      <dgm:t>
        <a:bodyPr/>
        <a:lstStyle/>
        <a:p>
          <a:endParaRPr lang="en-US"/>
        </a:p>
      </dgm:t>
    </dgm:pt>
    <dgm:pt modelId="{A41C2207-E661-7C43-809D-834D2D4D3C2A}" type="sibTrans" cxnId="{B087A4EB-CD33-F249-AD7F-EB7818C86D6E}">
      <dgm:prSet/>
      <dgm:spPr/>
      <dgm:t>
        <a:bodyPr/>
        <a:lstStyle/>
        <a:p>
          <a:endParaRPr lang="en-US"/>
        </a:p>
      </dgm:t>
    </dgm:pt>
    <dgm:pt modelId="{80CA05F0-A560-7E41-B227-B85642F83901}">
      <dgm:prSet phldrT="[Text]" phldr="0"/>
      <dgm:spPr/>
      <dgm:t>
        <a:bodyPr/>
        <a:lstStyle/>
        <a:p>
          <a:r>
            <a:rPr lang="en-US" dirty="0"/>
            <a:t>Systematic Reviews</a:t>
          </a:r>
        </a:p>
      </dgm:t>
    </dgm:pt>
    <dgm:pt modelId="{934E5909-5506-2A42-9273-890FC203D0AE}" type="parTrans" cxnId="{8B1D915A-6FCF-DE4F-A64C-EF0A5344E6E8}">
      <dgm:prSet/>
      <dgm:spPr/>
      <dgm:t>
        <a:bodyPr/>
        <a:lstStyle/>
        <a:p>
          <a:endParaRPr lang="en-US"/>
        </a:p>
      </dgm:t>
    </dgm:pt>
    <dgm:pt modelId="{182AB73F-12DC-6044-B342-539A697F5B77}" type="sibTrans" cxnId="{8B1D915A-6FCF-DE4F-A64C-EF0A5344E6E8}">
      <dgm:prSet/>
      <dgm:spPr/>
      <dgm:t>
        <a:bodyPr/>
        <a:lstStyle/>
        <a:p>
          <a:endParaRPr lang="en-US"/>
        </a:p>
      </dgm:t>
    </dgm:pt>
    <dgm:pt modelId="{F143D670-534F-704C-8BBA-084118E64E29}">
      <dgm:prSet phldrT="[Text]" phldr="0"/>
      <dgm:spPr/>
      <dgm:t>
        <a:bodyPr/>
        <a:lstStyle/>
        <a:p>
          <a:r>
            <a:rPr lang="en-US" dirty="0"/>
            <a:t>Strnad et al. 2018</a:t>
          </a:r>
        </a:p>
      </dgm:t>
    </dgm:pt>
    <dgm:pt modelId="{2E3F2C57-2D97-5649-9CA4-66FA2B701788}" type="parTrans" cxnId="{5BEE92D2-1894-C44F-BA91-52ED470E3E5B}">
      <dgm:prSet/>
      <dgm:spPr/>
      <dgm:t>
        <a:bodyPr/>
        <a:lstStyle/>
        <a:p>
          <a:endParaRPr lang="en-US"/>
        </a:p>
      </dgm:t>
    </dgm:pt>
    <dgm:pt modelId="{34719107-29E0-4745-8D65-45CD78204546}" type="sibTrans" cxnId="{5BEE92D2-1894-C44F-BA91-52ED470E3E5B}">
      <dgm:prSet/>
      <dgm:spPr/>
      <dgm:t>
        <a:bodyPr/>
        <a:lstStyle/>
        <a:p>
          <a:endParaRPr lang="en-US"/>
        </a:p>
      </dgm:t>
    </dgm:pt>
    <dgm:pt modelId="{057A507F-7C99-F74E-8695-FFC9305352DB}">
      <dgm:prSet phldrT="[Text]" phldr="0"/>
      <dgm:spPr/>
      <dgm:t>
        <a:bodyPr/>
        <a:lstStyle/>
        <a:p>
          <a:r>
            <a:rPr lang="en-US" dirty="0"/>
            <a:t>Pathak et al. 2021</a:t>
          </a:r>
        </a:p>
      </dgm:t>
    </dgm:pt>
    <dgm:pt modelId="{0846E36B-2098-A24D-AE0A-073B1AFC73B7}" type="parTrans" cxnId="{C90F172E-4DE2-2142-830E-7A3C5A8C427F}">
      <dgm:prSet/>
      <dgm:spPr/>
      <dgm:t>
        <a:bodyPr/>
        <a:lstStyle/>
        <a:p>
          <a:endParaRPr lang="en-US"/>
        </a:p>
      </dgm:t>
    </dgm:pt>
    <dgm:pt modelId="{54877C7B-5345-0040-A051-6E7A64942C62}" type="sibTrans" cxnId="{C90F172E-4DE2-2142-830E-7A3C5A8C427F}">
      <dgm:prSet/>
      <dgm:spPr/>
      <dgm:t>
        <a:bodyPr/>
        <a:lstStyle/>
        <a:p>
          <a:endParaRPr lang="en-US"/>
        </a:p>
      </dgm:t>
    </dgm:pt>
    <dgm:pt modelId="{3FD01EC7-D4EC-AF45-A746-FD6B096BF9F4}">
      <dgm:prSet phldrT="[Text]" phldr="0"/>
      <dgm:spPr/>
      <dgm:t>
        <a:bodyPr/>
        <a:lstStyle/>
        <a:p>
          <a:r>
            <a:rPr lang="en-US" dirty="0"/>
            <a:t>Jurisdictional Success</a:t>
          </a:r>
        </a:p>
      </dgm:t>
    </dgm:pt>
    <dgm:pt modelId="{195EB8DA-45A9-D344-A5C9-F9D9CBC6D340}" type="parTrans" cxnId="{CAEF0DD7-4F36-D74C-AEE1-6DCEDD61E3C5}">
      <dgm:prSet/>
      <dgm:spPr/>
      <dgm:t>
        <a:bodyPr/>
        <a:lstStyle/>
        <a:p>
          <a:endParaRPr lang="en-US"/>
        </a:p>
      </dgm:t>
    </dgm:pt>
    <dgm:pt modelId="{B4D81357-E3DA-D64B-89A4-912EF184723B}" type="sibTrans" cxnId="{CAEF0DD7-4F36-D74C-AEE1-6DCEDD61E3C5}">
      <dgm:prSet/>
      <dgm:spPr/>
      <dgm:t>
        <a:bodyPr/>
        <a:lstStyle/>
        <a:p>
          <a:endParaRPr lang="en-US"/>
        </a:p>
      </dgm:t>
    </dgm:pt>
    <dgm:pt modelId="{3B322BA8-3384-A348-B0A8-B7862F5ACF35}">
      <dgm:prSet phldrT="[Text]" phldr="0"/>
      <dgm:spPr/>
      <dgm:t>
        <a:bodyPr/>
        <a:lstStyle/>
        <a:p>
          <a:r>
            <a:rPr lang="en-US" dirty="0"/>
            <a:t>20+ years of success in ND</a:t>
          </a:r>
        </a:p>
      </dgm:t>
    </dgm:pt>
    <dgm:pt modelId="{FCA49957-AAF1-AD4F-8C48-35744666D06B}" type="parTrans" cxnId="{343C0FB3-8825-0049-B0F0-12189390D45E}">
      <dgm:prSet/>
      <dgm:spPr/>
      <dgm:t>
        <a:bodyPr/>
        <a:lstStyle/>
        <a:p>
          <a:endParaRPr lang="en-US"/>
        </a:p>
      </dgm:t>
    </dgm:pt>
    <dgm:pt modelId="{76C387C1-94C6-154C-BAFC-597FB121FAB0}" type="sibTrans" cxnId="{343C0FB3-8825-0049-B0F0-12189390D45E}">
      <dgm:prSet/>
      <dgm:spPr/>
      <dgm:t>
        <a:bodyPr/>
        <a:lstStyle/>
        <a:p>
          <a:endParaRPr lang="en-US"/>
        </a:p>
      </dgm:t>
    </dgm:pt>
    <dgm:pt modelId="{3D445C61-2CA8-7741-BBCB-B116E9B00737}">
      <dgm:prSet phldrT="[Text]" phldr="0"/>
      <dgm:spPr/>
      <dgm:t>
        <a:bodyPr/>
        <a:lstStyle/>
        <a:p>
          <a:r>
            <a:rPr lang="en-US" dirty="0"/>
            <a:t>Rural, community, health system</a:t>
          </a:r>
        </a:p>
      </dgm:t>
    </dgm:pt>
    <dgm:pt modelId="{8A3376D1-5549-274F-B1BE-9E43AB2806BF}" type="parTrans" cxnId="{BDC1E271-2651-7740-B9A0-9C4161064061}">
      <dgm:prSet/>
      <dgm:spPr/>
      <dgm:t>
        <a:bodyPr/>
        <a:lstStyle/>
        <a:p>
          <a:endParaRPr lang="en-US"/>
        </a:p>
      </dgm:t>
    </dgm:pt>
    <dgm:pt modelId="{E7137B51-339B-754C-97C8-2EC563C600ED}" type="sibTrans" cxnId="{BDC1E271-2651-7740-B9A0-9C4161064061}">
      <dgm:prSet/>
      <dgm:spPr/>
      <dgm:t>
        <a:bodyPr/>
        <a:lstStyle/>
        <a:p>
          <a:endParaRPr lang="en-US"/>
        </a:p>
      </dgm:t>
    </dgm:pt>
    <dgm:pt modelId="{14C0F821-DE95-8E4F-9EE0-B33CCC1C9B68}">
      <dgm:prSet phldrT="[Text]" phldr="0"/>
      <dgm:spPr/>
      <dgm:t>
        <a:bodyPr/>
        <a:lstStyle/>
        <a:p>
          <a:r>
            <a:rPr lang="en-US" dirty="0"/>
            <a:t>Multiple years of success in various states (without added restrictions) </a:t>
          </a:r>
        </a:p>
      </dgm:t>
    </dgm:pt>
    <dgm:pt modelId="{32C3EB66-95D6-9C49-8594-97AD15D0A9E2}" type="parTrans" cxnId="{BDEA5C4A-B534-9640-BD8F-615B88003A68}">
      <dgm:prSet/>
      <dgm:spPr/>
      <dgm:t>
        <a:bodyPr/>
        <a:lstStyle/>
        <a:p>
          <a:endParaRPr lang="en-US"/>
        </a:p>
      </dgm:t>
    </dgm:pt>
    <dgm:pt modelId="{CE75E9DE-790A-7F4A-A6E4-571988897683}" type="sibTrans" cxnId="{BDEA5C4A-B534-9640-BD8F-615B88003A68}">
      <dgm:prSet/>
      <dgm:spPr/>
      <dgm:t>
        <a:bodyPr/>
        <a:lstStyle/>
        <a:p>
          <a:endParaRPr lang="en-US"/>
        </a:p>
      </dgm:t>
    </dgm:pt>
    <dgm:pt modelId="{3D906A36-416A-B14B-806D-3DBC179B8AEA}" type="pres">
      <dgm:prSet presAssocID="{52AE690C-8709-9843-8BEF-E0D8A4A97037}" presName="Name0" presStyleCnt="0">
        <dgm:presLayoutVars>
          <dgm:dir/>
          <dgm:animLvl val="lvl"/>
          <dgm:resizeHandles val="exact"/>
        </dgm:presLayoutVars>
      </dgm:prSet>
      <dgm:spPr/>
      <dgm:t>
        <a:bodyPr/>
        <a:lstStyle/>
        <a:p>
          <a:endParaRPr lang="en-US"/>
        </a:p>
      </dgm:t>
    </dgm:pt>
    <dgm:pt modelId="{BD8CE94C-F58E-134D-934D-075E175EE93A}" type="pres">
      <dgm:prSet presAssocID="{96B6472F-B689-5A40-9DE9-C0354FFF5682}" presName="composite" presStyleCnt="0"/>
      <dgm:spPr/>
    </dgm:pt>
    <dgm:pt modelId="{BB5A41E6-D62E-E440-9417-5EE4606CA1D0}" type="pres">
      <dgm:prSet presAssocID="{96B6472F-B689-5A40-9DE9-C0354FFF5682}" presName="parTx" presStyleLbl="alignNode1" presStyleIdx="0" presStyleCnt="3">
        <dgm:presLayoutVars>
          <dgm:chMax val="0"/>
          <dgm:chPref val="0"/>
          <dgm:bulletEnabled val="1"/>
        </dgm:presLayoutVars>
      </dgm:prSet>
      <dgm:spPr/>
      <dgm:t>
        <a:bodyPr/>
        <a:lstStyle/>
        <a:p>
          <a:endParaRPr lang="en-US"/>
        </a:p>
      </dgm:t>
    </dgm:pt>
    <dgm:pt modelId="{1AC56B24-ABCB-EF40-B696-078AA2B37BA3}" type="pres">
      <dgm:prSet presAssocID="{96B6472F-B689-5A40-9DE9-C0354FFF5682}" presName="desTx" presStyleLbl="alignAccFollowNode1" presStyleIdx="0" presStyleCnt="3">
        <dgm:presLayoutVars>
          <dgm:bulletEnabled val="1"/>
        </dgm:presLayoutVars>
      </dgm:prSet>
      <dgm:spPr/>
      <dgm:t>
        <a:bodyPr/>
        <a:lstStyle/>
        <a:p>
          <a:endParaRPr lang="en-US"/>
        </a:p>
      </dgm:t>
    </dgm:pt>
    <dgm:pt modelId="{C47BC0CC-117B-5446-9D71-043725774DDC}" type="pres">
      <dgm:prSet presAssocID="{2D39EDA3-F195-BB4D-863F-12C56BD35A99}" presName="space" presStyleCnt="0"/>
      <dgm:spPr/>
    </dgm:pt>
    <dgm:pt modelId="{A8D35DC5-1A6E-244C-B286-6C7F67A71695}" type="pres">
      <dgm:prSet presAssocID="{80CA05F0-A560-7E41-B227-B85642F83901}" presName="composite" presStyleCnt="0"/>
      <dgm:spPr/>
    </dgm:pt>
    <dgm:pt modelId="{C4DB2C9B-D7B6-AA40-95A6-60C346E53BA7}" type="pres">
      <dgm:prSet presAssocID="{80CA05F0-A560-7E41-B227-B85642F83901}" presName="parTx" presStyleLbl="alignNode1" presStyleIdx="1" presStyleCnt="3">
        <dgm:presLayoutVars>
          <dgm:chMax val="0"/>
          <dgm:chPref val="0"/>
          <dgm:bulletEnabled val="1"/>
        </dgm:presLayoutVars>
      </dgm:prSet>
      <dgm:spPr/>
      <dgm:t>
        <a:bodyPr/>
        <a:lstStyle/>
        <a:p>
          <a:endParaRPr lang="en-US"/>
        </a:p>
      </dgm:t>
    </dgm:pt>
    <dgm:pt modelId="{F3190B09-6D71-8B46-BB72-B8D0CC297709}" type="pres">
      <dgm:prSet presAssocID="{80CA05F0-A560-7E41-B227-B85642F83901}" presName="desTx" presStyleLbl="alignAccFollowNode1" presStyleIdx="1" presStyleCnt="3">
        <dgm:presLayoutVars>
          <dgm:bulletEnabled val="1"/>
        </dgm:presLayoutVars>
      </dgm:prSet>
      <dgm:spPr/>
      <dgm:t>
        <a:bodyPr/>
        <a:lstStyle/>
        <a:p>
          <a:endParaRPr lang="en-US"/>
        </a:p>
      </dgm:t>
    </dgm:pt>
    <dgm:pt modelId="{2EA156CA-EEAB-8041-93D1-ACDAC4AC6ACD}" type="pres">
      <dgm:prSet presAssocID="{182AB73F-12DC-6044-B342-539A697F5B77}" presName="space" presStyleCnt="0"/>
      <dgm:spPr/>
    </dgm:pt>
    <dgm:pt modelId="{9710123A-E3AB-4B47-9740-9188E19ACBA7}" type="pres">
      <dgm:prSet presAssocID="{3FD01EC7-D4EC-AF45-A746-FD6B096BF9F4}" presName="composite" presStyleCnt="0"/>
      <dgm:spPr/>
    </dgm:pt>
    <dgm:pt modelId="{494EA000-83C3-C04C-8886-123832AD745E}" type="pres">
      <dgm:prSet presAssocID="{3FD01EC7-D4EC-AF45-A746-FD6B096BF9F4}" presName="parTx" presStyleLbl="alignNode1" presStyleIdx="2" presStyleCnt="3">
        <dgm:presLayoutVars>
          <dgm:chMax val="0"/>
          <dgm:chPref val="0"/>
          <dgm:bulletEnabled val="1"/>
        </dgm:presLayoutVars>
      </dgm:prSet>
      <dgm:spPr/>
      <dgm:t>
        <a:bodyPr/>
        <a:lstStyle/>
        <a:p>
          <a:endParaRPr lang="en-US"/>
        </a:p>
      </dgm:t>
    </dgm:pt>
    <dgm:pt modelId="{54525DE4-31C0-B544-9FBD-5577BEF35139}" type="pres">
      <dgm:prSet presAssocID="{3FD01EC7-D4EC-AF45-A746-FD6B096BF9F4}" presName="desTx" presStyleLbl="alignAccFollowNode1" presStyleIdx="2" presStyleCnt="3">
        <dgm:presLayoutVars>
          <dgm:bulletEnabled val="1"/>
        </dgm:presLayoutVars>
      </dgm:prSet>
      <dgm:spPr/>
      <dgm:t>
        <a:bodyPr/>
        <a:lstStyle/>
        <a:p>
          <a:endParaRPr lang="en-US"/>
        </a:p>
      </dgm:t>
    </dgm:pt>
  </dgm:ptLst>
  <dgm:cxnLst>
    <dgm:cxn modelId="{C90F172E-4DE2-2142-830E-7A3C5A8C427F}" srcId="{80CA05F0-A560-7E41-B227-B85642F83901}" destId="{057A507F-7C99-F74E-8695-FFC9305352DB}" srcOrd="1" destOrd="0" parTransId="{0846E36B-2098-A24D-AE0A-073B1AFC73B7}" sibTransId="{54877C7B-5345-0040-A051-6E7A64942C62}"/>
    <dgm:cxn modelId="{CAEF0DD7-4F36-D74C-AEE1-6DCEDD61E3C5}" srcId="{52AE690C-8709-9843-8BEF-E0D8A4A97037}" destId="{3FD01EC7-D4EC-AF45-A746-FD6B096BF9F4}" srcOrd="2" destOrd="0" parTransId="{195EB8DA-45A9-D344-A5C9-F9D9CBC6D340}" sibTransId="{B4D81357-E3DA-D64B-89A4-912EF184723B}"/>
    <dgm:cxn modelId="{BDEA5C4A-B534-9640-BD8F-615B88003A68}" srcId="{3FD01EC7-D4EC-AF45-A746-FD6B096BF9F4}" destId="{14C0F821-DE95-8E4F-9EE0-B33CCC1C9B68}" srcOrd="1" destOrd="0" parTransId="{32C3EB66-95D6-9C49-8594-97AD15D0A9E2}" sibTransId="{CE75E9DE-790A-7F4A-A6E4-571988897683}"/>
    <dgm:cxn modelId="{E45F4DBA-1715-FF48-8811-EA44E209E720}" srcId="{52AE690C-8709-9843-8BEF-E0D8A4A97037}" destId="{96B6472F-B689-5A40-9DE9-C0354FFF5682}" srcOrd="0" destOrd="0" parTransId="{BCB35208-0694-A945-A76E-7C83DA112D72}" sibTransId="{2D39EDA3-F195-BB4D-863F-12C56BD35A99}"/>
    <dgm:cxn modelId="{8B1D915A-6FCF-DE4F-A64C-EF0A5344E6E8}" srcId="{52AE690C-8709-9843-8BEF-E0D8A4A97037}" destId="{80CA05F0-A560-7E41-B227-B85642F83901}" srcOrd="1" destOrd="0" parTransId="{934E5909-5506-2A42-9273-890FC203D0AE}" sibTransId="{182AB73F-12DC-6044-B342-539A697F5B77}"/>
    <dgm:cxn modelId="{2817B905-C9F5-8D42-BE21-408B64134030}" type="presOf" srcId="{552A630C-DEF5-9548-8987-232170738FF2}" destId="{1AC56B24-ABCB-EF40-B696-078AA2B37BA3}" srcOrd="0" destOrd="0" presId="urn:microsoft.com/office/officeart/2005/8/layout/hList1"/>
    <dgm:cxn modelId="{9E62A4B2-F94A-B34F-AA9C-8AF29DFFCFB6}" type="presOf" srcId="{3B322BA8-3384-A348-B0A8-B7862F5ACF35}" destId="{54525DE4-31C0-B544-9FBD-5577BEF35139}" srcOrd="0" destOrd="0" presId="urn:microsoft.com/office/officeart/2005/8/layout/hList1"/>
    <dgm:cxn modelId="{5BEE92D2-1894-C44F-BA91-52ED470E3E5B}" srcId="{80CA05F0-A560-7E41-B227-B85642F83901}" destId="{F143D670-534F-704C-8BBA-084118E64E29}" srcOrd="0" destOrd="0" parTransId="{2E3F2C57-2D97-5649-9CA4-66FA2B701788}" sibTransId="{34719107-29E0-4745-8D65-45CD78204546}"/>
    <dgm:cxn modelId="{80D2103A-DB34-1245-A102-480A3466E153}" type="presOf" srcId="{3FD01EC7-D4EC-AF45-A746-FD6B096BF9F4}" destId="{494EA000-83C3-C04C-8886-123832AD745E}" srcOrd="0" destOrd="0" presId="urn:microsoft.com/office/officeart/2005/8/layout/hList1"/>
    <dgm:cxn modelId="{343C0FB3-8825-0049-B0F0-12189390D45E}" srcId="{3FD01EC7-D4EC-AF45-A746-FD6B096BF9F4}" destId="{3B322BA8-3384-A348-B0A8-B7862F5ACF35}" srcOrd="0" destOrd="0" parTransId="{FCA49957-AAF1-AD4F-8C48-35744666D06B}" sibTransId="{76C387C1-94C6-154C-BAFC-597FB121FAB0}"/>
    <dgm:cxn modelId="{8FF567AD-6844-CD42-BC3C-6208F103F763}" type="presOf" srcId="{3D445C61-2CA8-7741-BBCB-B116E9B00737}" destId="{1AC56B24-ABCB-EF40-B696-078AA2B37BA3}" srcOrd="0" destOrd="2" presId="urn:microsoft.com/office/officeart/2005/8/layout/hList1"/>
    <dgm:cxn modelId="{B087A4EB-CD33-F249-AD7F-EB7818C86D6E}" srcId="{96B6472F-B689-5A40-9DE9-C0354FFF5682}" destId="{2FBA555E-45BD-A24D-BD34-67B634BD08C2}" srcOrd="1" destOrd="0" parTransId="{0D792F6E-E656-3441-B7ED-899E215E8E2E}" sibTransId="{A41C2207-E661-7C43-809D-834D2D4D3C2A}"/>
    <dgm:cxn modelId="{FBA4F3EA-7E2C-A740-8E17-A44434A8516E}" type="presOf" srcId="{14C0F821-DE95-8E4F-9EE0-B33CCC1C9B68}" destId="{54525DE4-31C0-B544-9FBD-5577BEF35139}" srcOrd="0" destOrd="1" presId="urn:microsoft.com/office/officeart/2005/8/layout/hList1"/>
    <dgm:cxn modelId="{CBBC328F-AAF8-1F4F-A246-72E49C047691}" type="presOf" srcId="{057A507F-7C99-F74E-8695-FFC9305352DB}" destId="{F3190B09-6D71-8B46-BB72-B8D0CC297709}" srcOrd="0" destOrd="1" presId="urn:microsoft.com/office/officeart/2005/8/layout/hList1"/>
    <dgm:cxn modelId="{7A089B53-F8FE-EE47-B7E7-09513F80EB58}" srcId="{96B6472F-B689-5A40-9DE9-C0354FFF5682}" destId="{552A630C-DEF5-9548-8987-232170738FF2}" srcOrd="0" destOrd="0" parTransId="{B81AC64D-2A2F-E04A-80F8-AB4720040651}" sibTransId="{1016E64B-3E57-1F41-951C-4D6A953329C6}"/>
    <dgm:cxn modelId="{4F9E529A-C800-7B4C-931D-E78377514EC8}" type="presOf" srcId="{52AE690C-8709-9843-8BEF-E0D8A4A97037}" destId="{3D906A36-416A-B14B-806D-3DBC179B8AEA}" srcOrd="0" destOrd="0" presId="urn:microsoft.com/office/officeart/2005/8/layout/hList1"/>
    <dgm:cxn modelId="{B25C70F2-1BDE-4E42-9DE7-E61E106762F3}" type="presOf" srcId="{2FBA555E-45BD-A24D-BD34-67B634BD08C2}" destId="{1AC56B24-ABCB-EF40-B696-078AA2B37BA3}" srcOrd="0" destOrd="1" presId="urn:microsoft.com/office/officeart/2005/8/layout/hList1"/>
    <dgm:cxn modelId="{1E79507F-4438-6F43-879F-93B23252989C}" type="presOf" srcId="{80CA05F0-A560-7E41-B227-B85642F83901}" destId="{C4DB2C9B-D7B6-AA40-95A6-60C346E53BA7}" srcOrd="0" destOrd="0" presId="urn:microsoft.com/office/officeart/2005/8/layout/hList1"/>
    <dgm:cxn modelId="{BDC1E271-2651-7740-B9A0-9C4161064061}" srcId="{96B6472F-B689-5A40-9DE9-C0354FFF5682}" destId="{3D445C61-2CA8-7741-BBCB-B116E9B00737}" srcOrd="2" destOrd="0" parTransId="{8A3376D1-5549-274F-B1BE-9E43AB2806BF}" sibTransId="{E7137B51-339B-754C-97C8-2EC563C600ED}"/>
    <dgm:cxn modelId="{5FA521CE-3839-C944-98DE-A6FEE117BC40}" type="presOf" srcId="{F143D670-534F-704C-8BBA-084118E64E29}" destId="{F3190B09-6D71-8B46-BB72-B8D0CC297709}" srcOrd="0" destOrd="0" presId="urn:microsoft.com/office/officeart/2005/8/layout/hList1"/>
    <dgm:cxn modelId="{C31CD46C-E2E8-F34A-B235-862851B4905D}" type="presOf" srcId="{96B6472F-B689-5A40-9DE9-C0354FFF5682}" destId="{BB5A41E6-D62E-E440-9417-5EE4606CA1D0}" srcOrd="0" destOrd="0" presId="urn:microsoft.com/office/officeart/2005/8/layout/hList1"/>
    <dgm:cxn modelId="{EA59F373-7361-914D-B74B-EED06F1F2488}" type="presParOf" srcId="{3D906A36-416A-B14B-806D-3DBC179B8AEA}" destId="{BD8CE94C-F58E-134D-934D-075E175EE93A}" srcOrd="0" destOrd="0" presId="urn:microsoft.com/office/officeart/2005/8/layout/hList1"/>
    <dgm:cxn modelId="{F81B0E76-24E0-C143-AFB2-C84FA4C16408}" type="presParOf" srcId="{BD8CE94C-F58E-134D-934D-075E175EE93A}" destId="{BB5A41E6-D62E-E440-9417-5EE4606CA1D0}" srcOrd="0" destOrd="0" presId="urn:microsoft.com/office/officeart/2005/8/layout/hList1"/>
    <dgm:cxn modelId="{51DEBBC1-D97F-204C-A275-7069E03E5749}" type="presParOf" srcId="{BD8CE94C-F58E-134D-934D-075E175EE93A}" destId="{1AC56B24-ABCB-EF40-B696-078AA2B37BA3}" srcOrd="1" destOrd="0" presId="urn:microsoft.com/office/officeart/2005/8/layout/hList1"/>
    <dgm:cxn modelId="{80C778BD-6CEB-3E44-863C-87904169CEFD}" type="presParOf" srcId="{3D906A36-416A-B14B-806D-3DBC179B8AEA}" destId="{C47BC0CC-117B-5446-9D71-043725774DDC}" srcOrd="1" destOrd="0" presId="urn:microsoft.com/office/officeart/2005/8/layout/hList1"/>
    <dgm:cxn modelId="{A9209CC2-BBDA-D64C-9D9C-6B7459E3258D}" type="presParOf" srcId="{3D906A36-416A-B14B-806D-3DBC179B8AEA}" destId="{A8D35DC5-1A6E-244C-B286-6C7F67A71695}" srcOrd="2" destOrd="0" presId="urn:microsoft.com/office/officeart/2005/8/layout/hList1"/>
    <dgm:cxn modelId="{BA6D6838-7F59-4343-ACBF-ED9039C7594C}" type="presParOf" srcId="{A8D35DC5-1A6E-244C-B286-6C7F67A71695}" destId="{C4DB2C9B-D7B6-AA40-95A6-60C346E53BA7}" srcOrd="0" destOrd="0" presId="urn:microsoft.com/office/officeart/2005/8/layout/hList1"/>
    <dgm:cxn modelId="{9A14E556-E7F8-0348-AEB2-F8A39BBC9605}" type="presParOf" srcId="{A8D35DC5-1A6E-244C-B286-6C7F67A71695}" destId="{F3190B09-6D71-8B46-BB72-B8D0CC297709}" srcOrd="1" destOrd="0" presId="urn:microsoft.com/office/officeart/2005/8/layout/hList1"/>
    <dgm:cxn modelId="{C76A979A-3481-DE4D-A4C7-6A8EAB97BD21}" type="presParOf" srcId="{3D906A36-416A-B14B-806D-3DBC179B8AEA}" destId="{2EA156CA-EEAB-8041-93D1-ACDAC4AC6ACD}" srcOrd="3" destOrd="0" presId="urn:microsoft.com/office/officeart/2005/8/layout/hList1"/>
    <dgm:cxn modelId="{CF6768A5-7DEB-B444-92B8-D14C1BD4B20A}" type="presParOf" srcId="{3D906A36-416A-B14B-806D-3DBC179B8AEA}" destId="{9710123A-E3AB-4B47-9740-9188E19ACBA7}" srcOrd="4" destOrd="0" presId="urn:microsoft.com/office/officeart/2005/8/layout/hList1"/>
    <dgm:cxn modelId="{DCCD9D4E-820D-6C46-B932-815B38C0F93E}" type="presParOf" srcId="{9710123A-E3AB-4B47-9740-9188E19ACBA7}" destId="{494EA000-83C3-C04C-8886-123832AD745E}" srcOrd="0" destOrd="0" presId="urn:microsoft.com/office/officeart/2005/8/layout/hList1"/>
    <dgm:cxn modelId="{35229802-D146-AC47-B39F-E2A4294608EE}" type="presParOf" srcId="{9710123A-E3AB-4B47-9740-9188E19ACBA7}" destId="{54525DE4-31C0-B544-9FBD-5577BEF351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6971F9-6C8A-2542-B64A-968B615CD418}"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12A1AB20-AEF1-8C4D-B124-0B8904F83362}">
      <dgm:prSet phldrT="[Text]" phldr="0"/>
      <dgm:spPr/>
      <dgm:t>
        <a:bodyPr/>
        <a:lstStyle/>
        <a:p>
          <a:r>
            <a:rPr lang="en-US" dirty="0"/>
            <a:t>Milage Restrictions</a:t>
          </a:r>
        </a:p>
      </dgm:t>
    </dgm:pt>
    <dgm:pt modelId="{867C1601-5EC3-3B47-86DF-00F01CA7B3B4}" type="parTrans" cxnId="{706C36C3-D0C2-474A-A2E7-D3EF7962F7DF}">
      <dgm:prSet/>
      <dgm:spPr/>
      <dgm:t>
        <a:bodyPr/>
        <a:lstStyle/>
        <a:p>
          <a:endParaRPr lang="en-US"/>
        </a:p>
      </dgm:t>
    </dgm:pt>
    <dgm:pt modelId="{0F419612-150E-3444-ABD0-5AD2E324C7DA}" type="sibTrans" cxnId="{706C36C3-D0C2-474A-A2E7-D3EF7962F7DF}">
      <dgm:prSet/>
      <dgm:spPr/>
      <dgm:t>
        <a:bodyPr/>
        <a:lstStyle/>
        <a:p>
          <a:endParaRPr lang="en-US"/>
        </a:p>
      </dgm:t>
    </dgm:pt>
    <dgm:pt modelId="{968B34D9-3792-424A-B537-C3B22D2BD150}">
      <dgm:prSet phldrT="[Text]" phldr="0"/>
      <dgm:spPr/>
      <dgm:t>
        <a:bodyPr/>
        <a:lstStyle/>
        <a:p>
          <a:r>
            <a:rPr lang="en-US" dirty="0"/>
            <a:t>Facility Restrictions</a:t>
          </a:r>
        </a:p>
      </dgm:t>
    </dgm:pt>
    <dgm:pt modelId="{EFE9F280-59D1-D84C-9F66-8C89E026CE11}" type="parTrans" cxnId="{F7C2A70F-C987-3B47-9DFB-1A0231026495}">
      <dgm:prSet/>
      <dgm:spPr/>
      <dgm:t>
        <a:bodyPr/>
        <a:lstStyle/>
        <a:p>
          <a:endParaRPr lang="en-US"/>
        </a:p>
      </dgm:t>
    </dgm:pt>
    <dgm:pt modelId="{35F60207-72C6-BA45-A0E2-A2351EF6FC47}" type="sibTrans" cxnId="{F7C2A70F-C987-3B47-9DFB-1A0231026495}">
      <dgm:prSet/>
      <dgm:spPr/>
      <dgm:t>
        <a:bodyPr/>
        <a:lstStyle/>
        <a:p>
          <a:endParaRPr lang="en-US"/>
        </a:p>
      </dgm:t>
    </dgm:pt>
    <dgm:pt modelId="{FC336C6D-641A-0346-ADB8-60C041208931}">
      <dgm:prSet phldrT="[Text]" phldr="0"/>
      <dgm:spPr/>
      <dgm:t>
        <a:bodyPr/>
        <a:lstStyle/>
        <a:p>
          <a:r>
            <a:rPr lang="en-US" dirty="0"/>
            <a:t>Staffing Ratios</a:t>
          </a:r>
        </a:p>
      </dgm:t>
    </dgm:pt>
    <dgm:pt modelId="{917A8DD6-502B-DD45-82A7-BA98EA3617C6}" type="parTrans" cxnId="{B79D369D-FE64-7F48-ACBC-A61822333B02}">
      <dgm:prSet/>
      <dgm:spPr/>
      <dgm:t>
        <a:bodyPr/>
        <a:lstStyle/>
        <a:p>
          <a:endParaRPr lang="en-US"/>
        </a:p>
      </dgm:t>
    </dgm:pt>
    <dgm:pt modelId="{264E9C3E-2A4A-8545-8E60-8F0FE5B75782}" type="sibTrans" cxnId="{B79D369D-FE64-7F48-ACBC-A61822333B02}">
      <dgm:prSet/>
      <dgm:spPr/>
      <dgm:t>
        <a:bodyPr/>
        <a:lstStyle/>
        <a:p>
          <a:endParaRPr lang="en-US"/>
        </a:p>
      </dgm:t>
    </dgm:pt>
    <dgm:pt modelId="{4BA4C015-A0D2-EE4B-BF55-2D5CD9112784}">
      <dgm:prSet phldrT="[Text]" phldr="0"/>
      <dgm:spPr/>
      <dgm:t>
        <a:bodyPr/>
        <a:lstStyle/>
        <a:p>
          <a:r>
            <a:rPr lang="en-US" dirty="0"/>
            <a:t>Interstate Accessibility</a:t>
          </a:r>
        </a:p>
      </dgm:t>
    </dgm:pt>
    <dgm:pt modelId="{6F45B148-6402-8B4E-B4B6-7E3F5D24513B}" type="parTrans" cxnId="{D1CE464D-EF87-AF49-BEA3-B63FAB5169EE}">
      <dgm:prSet/>
      <dgm:spPr/>
      <dgm:t>
        <a:bodyPr/>
        <a:lstStyle/>
        <a:p>
          <a:endParaRPr lang="en-US"/>
        </a:p>
      </dgm:t>
    </dgm:pt>
    <dgm:pt modelId="{1C03A8BF-7BBC-F042-81E9-F5328FD7454E}" type="sibTrans" cxnId="{D1CE464D-EF87-AF49-BEA3-B63FAB5169EE}">
      <dgm:prSet/>
      <dgm:spPr/>
      <dgm:t>
        <a:bodyPr/>
        <a:lstStyle/>
        <a:p>
          <a:endParaRPr lang="en-US"/>
        </a:p>
      </dgm:t>
    </dgm:pt>
    <dgm:pt modelId="{F10CCD97-B42B-D043-A701-F07A5D56B9EC}">
      <dgm:prSet phldrT="[Text]" phldr="0"/>
      <dgm:spPr/>
      <dgm:t>
        <a:bodyPr/>
        <a:lstStyle/>
        <a:p>
          <a:r>
            <a:rPr lang="en-US" dirty="0"/>
            <a:t>Personnel Restrictions</a:t>
          </a:r>
        </a:p>
      </dgm:t>
    </dgm:pt>
    <dgm:pt modelId="{60E3493C-072C-C24B-A2ED-2FD31062F96F}" type="parTrans" cxnId="{1B8FF09B-ACFF-4447-A512-01B3AB93C07D}">
      <dgm:prSet/>
      <dgm:spPr/>
      <dgm:t>
        <a:bodyPr/>
        <a:lstStyle/>
        <a:p>
          <a:endParaRPr lang="en-US"/>
        </a:p>
      </dgm:t>
    </dgm:pt>
    <dgm:pt modelId="{FD6BB0D4-CA4C-094C-A421-152BC3EBF2CE}" type="sibTrans" cxnId="{1B8FF09B-ACFF-4447-A512-01B3AB93C07D}">
      <dgm:prSet/>
      <dgm:spPr/>
      <dgm:t>
        <a:bodyPr/>
        <a:lstStyle/>
        <a:p>
          <a:endParaRPr lang="en-US"/>
        </a:p>
      </dgm:t>
    </dgm:pt>
    <dgm:pt modelId="{BE8CB13A-5A00-8E49-ADF4-C008F3A39E91}" type="pres">
      <dgm:prSet presAssocID="{436971F9-6C8A-2542-B64A-968B615CD418}" presName="diagram" presStyleCnt="0">
        <dgm:presLayoutVars>
          <dgm:dir/>
          <dgm:resizeHandles val="exact"/>
        </dgm:presLayoutVars>
      </dgm:prSet>
      <dgm:spPr/>
      <dgm:t>
        <a:bodyPr/>
        <a:lstStyle/>
        <a:p>
          <a:endParaRPr lang="en-US"/>
        </a:p>
      </dgm:t>
    </dgm:pt>
    <dgm:pt modelId="{1DACADE1-ED9A-6048-9424-FCDDE65649C3}" type="pres">
      <dgm:prSet presAssocID="{12A1AB20-AEF1-8C4D-B124-0B8904F83362}" presName="node" presStyleLbl="node1" presStyleIdx="0" presStyleCnt="5">
        <dgm:presLayoutVars>
          <dgm:bulletEnabled val="1"/>
        </dgm:presLayoutVars>
      </dgm:prSet>
      <dgm:spPr/>
      <dgm:t>
        <a:bodyPr/>
        <a:lstStyle/>
        <a:p>
          <a:endParaRPr lang="en-US"/>
        </a:p>
      </dgm:t>
    </dgm:pt>
    <dgm:pt modelId="{E4FCCD7F-5C8D-A341-B1A9-93AB24150CAC}" type="pres">
      <dgm:prSet presAssocID="{0F419612-150E-3444-ABD0-5AD2E324C7DA}" presName="sibTrans" presStyleCnt="0"/>
      <dgm:spPr/>
    </dgm:pt>
    <dgm:pt modelId="{3E8D163B-41A1-4E42-A373-8A009C016E70}" type="pres">
      <dgm:prSet presAssocID="{968B34D9-3792-424A-B537-C3B22D2BD150}" presName="node" presStyleLbl="node1" presStyleIdx="1" presStyleCnt="5">
        <dgm:presLayoutVars>
          <dgm:bulletEnabled val="1"/>
        </dgm:presLayoutVars>
      </dgm:prSet>
      <dgm:spPr/>
      <dgm:t>
        <a:bodyPr/>
        <a:lstStyle/>
        <a:p>
          <a:endParaRPr lang="en-US"/>
        </a:p>
      </dgm:t>
    </dgm:pt>
    <dgm:pt modelId="{495BBFA3-84D5-2443-B12B-326F9AE5722A}" type="pres">
      <dgm:prSet presAssocID="{35F60207-72C6-BA45-A0E2-A2351EF6FC47}" presName="sibTrans" presStyleCnt="0"/>
      <dgm:spPr/>
    </dgm:pt>
    <dgm:pt modelId="{A7E115A0-1CE4-014A-AA75-948708000D66}" type="pres">
      <dgm:prSet presAssocID="{FC336C6D-641A-0346-ADB8-60C041208931}" presName="node" presStyleLbl="node1" presStyleIdx="2" presStyleCnt="5">
        <dgm:presLayoutVars>
          <dgm:bulletEnabled val="1"/>
        </dgm:presLayoutVars>
      </dgm:prSet>
      <dgm:spPr/>
      <dgm:t>
        <a:bodyPr/>
        <a:lstStyle/>
        <a:p>
          <a:endParaRPr lang="en-US"/>
        </a:p>
      </dgm:t>
    </dgm:pt>
    <dgm:pt modelId="{8D7D95AC-4E4C-1741-929F-ED0342570F42}" type="pres">
      <dgm:prSet presAssocID="{264E9C3E-2A4A-8545-8E60-8F0FE5B75782}" presName="sibTrans" presStyleCnt="0"/>
      <dgm:spPr/>
    </dgm:pt>
    <dgm:pt modelId="{2C5E6AE8-059E-EB43-9E44-61827AF0BAE0}" type="pres">
      <dgm:prSet presAssocID="{4BA4C015-A0D2-EE4B-BF55-2D5CD9112784}" presName="node" presStyleLbl="node1" presStyleIdx="3" presStyleCnt="5">
        <dgm:presLayoutVars>
          <dgm:bulletEnabled val="1"/>
        </dgm:presLayoutVars>
      </dgm:prSet>
      <dgm:spPr/>
      <dgm:t>
        <a:bodyPr/>
        <a:lstStyle/>
        <a:p>
          <a:endParaRPr lang="en-US"/>
        </a:p>
      </dgm:t>
    </dgm:pt>
    <dgm:pt modelId="{7B698711-CDC9-FF4D-AE26-61E26A34D124}" type="pres">
      <dgm:prSet presAssocID="{1C03A8BF-7BBC-F042-81E9-F5328FD7454E}" presName="sibTrans" presStyleCnt="0"/>
      <dgm:spPr/>
    </dgm:pt>
    <dgm:pt modelId="{04670CB3-191D-834C-BF0B-4C931491AFE4}" type="pres">
      <dgm:prSet presAssocID="{F10CCD97-B42B-D043-A701-F07A5D56B9EC}" presName="node" presStyleLbl="node1" presStyleIdx="4" presStyleCnt="5">
        <dgm:presLayoutVars>
          <dgm:bulletEnabled val="1"/>
        </dgm:presLayoutVars>
      </dgm:prSet>
      <dgm:spPr/>
      <dgm:t>
        <a:bodyPr/>
        <a:lstStyle/>
        <a:p>
          <a:endParaRPr lang="en-US"/>
        </a:p>
      </dgm:t>
    </dgm:pt>
  </dgm:ptLst>
  <dgm:cxnLst>
    <dgm:cxn modelId="{8E0CB5F6-1094-2743-8212-CCEA5BE2F56C}" type="presOf" srcId="{4BA4C015-A0D2-EE4B-BF55-2D5CD9112784}" destId="{2C5E6AE8-059E-EB43-9E44-61827AF0BAE0}" srcOrd="0" destOrd="0" presId="urn:microsoft.com/office/officeart/2005/8/layout/default"/>
    <dgm:cxn modelId="{955E9353-5954-6C41-9B4A-74D6B130B9D9}" type="presOf" srcId="{968B34D9-3792-424A-B537-C3B22D2BD150}" destId="{3E8D163B-41A1-4E42-A373-8A009C016E70}" srcOrd="0" destOrd="0" presId="urn:microsoft.com/office/officeart/2005/8/layout/default"/>
    <dgm:cxn modelId="{29D24D7D-DCF3-944B-9D02-6AAAA5D105B6}" type="presOf" srcId="{FC336C6D-641A-0346-ADB8-60C041208931}" destId="{A7E115A0-1CE4-014A-AA75-948708000D66}" srcOrd="0" destOrd="0" presId="urn:microsoft.com/office/officeart/2005/8/layout/default"/>
    <dgm:cxn modelId="{706C36C3-D0C2-474A-A2E7-D3EF7962F7DF}" srcId="{436971F9-6C8A-2542-B64A-968B615CD418}" destId="{12A1AB20-AEF1-8C4D-B124-0B8904F83362}" srcOrd="0" destOrd="0" parTransId="{867C1601-5EC3-3B47-86DF-00F01CA7B3B4}" sibTransId="{0F419612-150E-3444-ABD0-5AD2E324C7DA}"/>
    <dgm:cxn modelId="{F7C2A70F-C987-3B47-9DFB-1A0231026495}" srcId="{436971F9-6C8A-2542-B64A-968B615CD418}" destId="{968B34D9-3792-424A-B537-C3B22D2BD150}" srcOrd="1" destOrd="0" parTransId="{EFE9F280-59D1-D84C-9F66-8C89E026CE11}" sibTransId="{35F60207-72C6-BA45-A0E2-A2351EF6FC47}"/>
    <dgm:cxn modelId="{10DFA773-5430-6343-946A-5758E86E2F1B}" type="presOf" srcId="{12A1AB20-AEF1-8C4D-B124-0B8904F83362}" destId="{1DACADE1-ED9A-6048-9424-FCDDE65649C3}" srcOrd="0" destOrd="0" presId="urn:microsoft.com/office/officeart/2005/8/layout/default"/>
    <dgm:cxn modelId="{B79D369D-FE64-7F48-ACBC-A61822333B02}" srcId="{436971F9-6C8A-2542-B64A-968B615CD418}" destId="{FC336C6D-641A-0346-ADB8-60C041208931}" srcOrd="2" destOrd="0" parTransId="{917A8DD6-502B-DD45-82A7-BA98EA3617C6}" sibTransId="{264E9C3E-2A4A-8545-8E60-8F0FE5B75782}"/>
    <dgm:cxn modelId="{1B8FF09B-ACFF-4447-A512-01B3AB93C07D}" srcId="{436971F9-6C8A-2542-B64A-968B615CD418}" destId="{F10CCD97-B42B-D043-A701-F07A5D56B9EC}" srcOrd="4" destOrd="0" parTransId="{60E3493C-072C-C24B-A2ED-2FD31062F96F}" sibTransId="{FD6BB0D4-CA4C-094C-A421-152BC3EBF2CE}"/>
    <dgm:cxn modelId="{D1CE464D-EF87-AF49-BEA3-B63FAB5169EE}" srcId="{436971F9-6C8A-2542-B64A-968B615CD418}" destId="{4BA4C015-A0D2-EE4B-BF55-2D5CD9112784}" srcOrd="3" destOrd="0" parTransId="{6F45B148-6402-8B4E-B4B6-7E3F5D24513B}" sibTransId="{1C03A8BF-7BBC-F042-81E9-F5328FD7454E}"/>
    <dgm:cxn modelId="{433C83FA-9203-6B4D-96AB-9ECAD8BDED5E}" type="presOf" srcId="{436971F9-6C8A-2542-B64A-968B615CD418}" destId="{BE8CB13A-5A00-8E49-ADF4-C008F3A39E91}" srcOrd="0" destOrd="0" presId="urn:microsoft.com/office/officeart/2005/8/layout/default"/>
    <dgm:cxn modelId="{5893ABEE-D72A-9041-86AC-2D3638406CF4}" type="presOf" srcId="{F10CCD97-B42B-D043-A701-F07A5D56B9EC}" destId="{04670CB3-191D-834C-BF0B-4C931491AFE4}" srcOrd="0" destOrd="0" presId="urn:microsoft.com/office/officeart/2005/8/layout/default"/>
    <dgm:cxn modelId="{C3B09A1E-5FFE-824A-AB2A-76B6EF61CA59}" type="presParOf" srcId="{BE8CB13A-5A00-8E49-ADF4-C008F3A39E91}" destId="{1DACADE1-ED9A-6048-9424-FCDDE65649C3}" srcOrd="0" destOrd="0" presId="urn:microsoft.com/office/officeart/2005/8/layout/default"/>
    <dgm:cxn modelId="{15476AB4-8FB9-6A40-BA32-E709397CE61E}" type="presParOf" srcId="{BE8CB13A-5A00-8E49-ADF4-C008F3A39E91}" destId="{E4FCCD7F-5C8D-A341-B1A9-93AB24150CAC}" srcOrd="1" destOrd="0" presId="urn:microsoft.com/office/officeart/2005/8/layout/default"/>
    <dgm:cxn modelId="{8670A2D7-EAB5-7B42-B9CE-1ED5E52ACDBA}" type="presParOf" srcId="{BE8CB13A-5A00-8E49-ADF4-C008F3A39E91}" destId="{3E8D163B-41A1-4E42-A373-8A009C016E70}" srcOrd="2" destOrd="0" presId="urn:microsoft.com/office/officeart/2005/8/layout/default"/>
    <dgm:cxn modelId="{D11578EA-5948-BE47-AC7A-1246D280F060}" type="presParOf" srcId="{BE8CB13A-5A00-8E49-ADF4-C008F3A39E91}" destId="{495BBFA3-84D5-2443-B12B-326F9AE5722A}" srcOrd="3" destOrd="0" presId="urn:microsoft.com/office/officeart/2005/8/layout/default"/>
    <dgm:cxn modelId="{1BF14800-7989-4046-8575-3C4E8C8F1529}" type="presParOf" srcId="{BE8CB13A-5A00-8E49-ADF4-C008F3A39E91}" destId="{A7E115A0-1CE4-014A-AA75-948708000D66}" srcOrd="4" destOrd="0" presId="urn:microsoft.com/office/officeart/2005/8/layout/default"/>
    <dgm:cxn modelId="{919AE714-9B35-2B49-976C-65CFA07ED284}" type="presParOf" srcId="{BE8CB13A-5A00-8E49-ADF4-C008F3A39E91}" destId="{8D7D95AC-4E4C-1741-929F-ED0342570F42}" srcOrd="5" destOrd="0" presId="urn:microsoft.com/office/officeart/2005/8/layout/default"/>
    <dgm:cxn modelId="{FC5868C2-5D6B-0D49-B3A6-7A71C68F06CC}" type="presParOf" srcId="{BE8CB13A-5A00-8E49-ADF4-C008F3A39E91}" destId="{2C5E6AE8-059E-EB43-9E44-61827AF0BAE0}" srcOrd="6" destOrd="0" presId="urn:microsoft.com/office/officeart/2005/8/layout/default"/>
    <dgm:cxn modelId="{2C7B3B43-9A03-324F-9CDA-F7B0689C9900}" type="presParOf" srcId="{BE8CB13A-5A00-8E49-ADF4-C008F3A39E91}" destId="{7B698711-CDC9-FF4D-AE26-61E26A34D124}" srcOrd="7" destOrd="0" presId="urn:microsoft.com/office/officeart/2005/8/layout/default"/>
    <dgm:cxn modelId="{895320D4-D98C-5442-ADE6-78683D54197A}" type="presParOf" srcId="{BE8CB13A-5A00-8E49-ADF4-C008F3A39E91}" destId="{04670CB3-191D-834C-BF0B-4C931491AFE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DD8C44-80F9-7C47-9AF9-F07627C810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A7E6F76D-07A0-FF4A-A179-89E0D24A55A3}">
      <dgm:prSet phldrT="[Text]" phldr="0"/>
      <dgm:spPr/>
      <dgm:t>
        <a:bodyPr/>
        <a:lstStyle/>
        <a:p>
          <a:r>
            <a:rPr lang="en-US" dirty="0"/>
            <a:t>Employer Specific/Job</a:t>
          </a:r>
        </a:p>
      </dgm:t>
    </dgm:pt>
    <dgm:pt modelId="{2AB0FF0E-59A8-C54A-B0F5-40A1F1173F88}" type="parTrans" cxnId="{C9033D9D-8D42-3046-976E-8BD86F72A581}">
      <dgm:prSet/>
      <dgm:spPr/>
      <dgm:t>
        <a:bodyPr/>
        <a:lstStyle/>
        <a:p>
          <a:endParaRPr lang="en-US"/>
        </a:p>
      </dgm:t>
    </dgm:pt>
    <dgm:pt modelId="{6633B50B-4CE8-8344-9E6B-39B2D68CD290}" type="sibTrans" cxnId="{C9033D9D-8D42-3046-976E-8BD86F72A581}">
      <dgm:prSet/>
      <dgm:spPr/>
      <dgm:t>
        <a:bodyPr/>
        <a:lstStyle/>
        <a:p>
          <a:endParaRPr lang="en-US"/>
        </a:p>
      </dgm:t>
    </dgm:pt>
    <dgm:pt modelId="{DEBFD9B3-4514-384D-9115-985CC9D4BEEC}">
      <dgm:prSet phldrT="[Text]" phldr="0"/>
      <dgm:spPr/>
      <dgm:t>
        <a:bodyPr/>
        <a:lstStyle/>
        <a:p>
          <a:r>
            <a:rPr lang="en-US" dirty="0"/>
            <a:t>APhA Series</a:t>
          </a:r>
        </a:p>
      </dgm:t>
    </dgm:pt>
    <dgm:pt modelId="{4205E472-01BD-244A-AECD-CC5022FDE437}" type="parTrans" cxnId="{77E2DA3A-B9E6-2E44-8137-C7298D93DA79}">
      <dgm:prSet/>
      <dgm:spPr/>
      <dgm:t>
        <a:bodyPr/>
        <a:lstStyle/>
        <a:p>
          <a:endParaRPr lang="en-US"/>
        </a:p>
      </dgm:t>
    </dgm:pt>
    <dgm:pt modelId="{4A15B4B0-AD7E-9243-AF39-A133528B2EE5}" type="sibTrans" cxnId="{77E2DA3A-B9E6-2E44-8137-C7298D93DA79}">
      <dgm:prSet/>
      <dgm:spPr/>
      <dgm:t>
        <a:bodyPr/>
        <a:lstStyle/>
        <a:p>
          <a:endParaRPr lang="en-US"/>
        </a:p>
      </dgm:t>
    </dgm:pt>
    <dgm:pt modelId="{4DD1F0BF-77A1-2C48-AD23-DB72A7B53DF6}">
      <dgm:prSet phldrT="[Text]" phldr="0"/>
      <dgm:spPr/>
      <dgm:t>
        <a:bodyPr/>
        <a:lstStyle/>
        <a:p>
          <a:r>
            <a:rPr lang="en-US" dirty="0"/>
            <a:t>NDSU</a:t>
          </a:r>
        </a:p>
      </dgm:t>
    </dgm:pt>
    <dgm:pt modelId="{0612C485-6FBD-BF4C-9FC3-2557DBF04C31}" type="parTrans" cxnId="{C5EF477D-F9FE-BF45-88F6-86B53B79AD48}">
      <dgm:prSet/>
      <dgm:spPr/>
      <dgm:t>
        <a:bodyPr/>
        <a:lstStyle/>
        <a:p>
          <a:endParaRPr lang="en-US"/>
        </a:p>
      </dgm:t>
    </dgm:pt>
    <dgm:pt modelId="{5A22C5E1-E5AB-9543-92E2-5BC14284EE4F}" type="sibTrans" cxnId="{C5EF477D-F9FE-BF45-88F6-86B53B79AD48}">
      <dgm:prSet/>
      <dgm:spPr/>
      <dgm:t>
        <a:bodyPr/>
        <a:lstStyle/>
        <a:p>
          <a:endParaRPr lang="en-US"/>
        </a:p>
      </dgm:t>
    </dgm:pt>
    <dgm:pt modelId="{3F8BB397-1090-254E-9258-177892A798FA}">
      <dgm:prSet phldrT="[Text]" phldr="0"/>
      <dgm:spPr/>
      <dgm:t>
        <a:bodyPr/>
        <a:lstStyle/>
        <a:p>
          <a:r>
            <a:rPr lang="en-US" dirty="0"/>
            <a:t>Telepharm/PiplineRx</a:t>
          </a:r>
        </a:p>
      </dgm:t>
    </dgm:pt>
    <dgm:pt modelId="{3E7A2035-CBED-F645-BCD5-B39FDA75BB7F}" type="parTrans" cxnId="{1CD738A0-51CC-444F-B0DB-D066334C8A01}">
      <dgm:prSet/>
      <dgm:spPr/>
      <dgm:t>
        <a:bodyPr/>
        <a:lstStyle/>
        <a:p>
          <a:endParaRPr lang="en-US"/>
        </a:p>
      </dgm:t>
    </dgm:pt>
    <dgm:pt modelId="{5B0F8F23-01A0-8A41-8229-CA25C699044F}" type="sibTrans" cxnId="{1CD738A0-51CC-444F-B0DB-D066334C8A01}">
      <dgm:prSet/>
      <dgm:spPr/>
      <dgm:t>
        <a:bodyPr/>
        <a:lstStyle/>
        <a:p>
          <a:endParaRPr lang="en-US"/>
        </a:p>
      </dgm:t>
    </dgm:pt>
    <dgm:pt modelId="{C1216843-3121-D547-A0BE-0F72E3EAD7F6}">
      <dgm:prSet phldrT="[Text]" phldr="0"/>
      <dgm:spPr/>
      <dgm:t>
        <a:bodyPr/>
        <a:lstStyle/>
        <a:p>
          <a:r>
            <a:rPr lang="en-US" dirty="0"/>
            <a:t>Software, Tech, Workflow</a:t>
          </a:r>
        </a:p>
      </dgm:t>
    </dgm:pt>
    <dgm:pt modelId="{E017FE05-7E92-934F-ADCE-C894801AEF3B}" type="parTrans" cxnId="{3E3DC05B-BBBC-FB42-BD0B-B5E9637A4D78}">
      <dgm:prSet/>
      <dgm:spPr/>
      <dgm:t>
        <a:bodyPr/>
        <a:lstStyle/>
        <a:p>
          <a:endParaRPr lang="en-US"/>
        </a:p>
      </dgm:t>
    </dgm:pt>
    <dgm:pt modelId="{17020B71-94BE-254B-8C3A-61B2018A2CD5}" type="sibTrans" cxnId="{3E3DC05B-BBBC-FB42-BD0B-B5E9637A4D78}">
      <dgm:prSet/>
      <dgm:spPr/>
      <dgm:t>
        <a:bodyPr/>
        <a:lstStyle/>
        <a:p>
          <a:endParaRPr lang="en-US"/>
        </a:p>
      </dgm:t>
    </dgm:pt>
    <dgm:pt modelId="{09079544-B99C-3441-8E97-2F8E60622A1A}" type="pres">
      <dgm:prSet presAssocID="{32DD8C44-80F9-7C47-9AF9-F07627C81046}" presName="Name0" presStyleCnt="0">
        <dgm:presLayoutVars>
          <dgm:chMax val="7"/>
          <dgm:chPref val="7"/>
          <dgm:dir/>
        </dgm:presLayoutVars>
      </dgm:prSet>
      <dgm:spPr/>
      <dgm:t>
        <a:bodyPr/>
        <a:lstStyle/>
        <a:p>
          <a:endParaRPr lang="en-US"/>
        </a:p>
      </dgm:t>
    </dgm:pt>
    <dgm:pt modelId="{8FB14D4C-8E01-8445-9203-4B2EDCB4CD99}" type="pres">
      <dgm:prSet presAssocID="{32DD8C44-80F9-7C47-9AF9-F07627C81046}" presName="Name1" presStyleCnt="0"/>
      <dgm:spPr/>
    </dgm:pt>
    <dgm:pt modelId="{4301C441-86E3-9D49-A8DC-4E89A408FBCE}" type="pres">
      <dgm:prSet presAssocID="{32DD8C44-80F9-7C47-9AF9-F07627C81046}" presName="cycle" presStyleCnt="0"/>
      <dgm:spPr/>
    </dgm:pt>
    <dgm:pt modelId="{C3CE3DDE-9DB2-AD49-9275-25F20E1350A7}" type="pres">
      <dgm:prSet presAssocID="{32DD8C44-80F9-7C47-9AF9-F07627C81046}" presName="srcNode" presStyleLbl="node1" presStyleIdx="0" presStyleCnt="5"/>
      <dgm:spPr/>
    </dgm:pt>
    <dgm:pt modelId="{427CFB2D-A78F-6745-9A36-6E95E1C54EA4}" type="pres">
      <dgm:prSet presAssocID="{32DD8C44-80F9-7C47-9AF9-F07627C81046}" presName="conn" presStyleLbl="parChTrans1D2" presStyleIdx="0" presStyleCnt="1"/>
      <dgm:spPr/>
      <dgm:t>
        <a:bodyPr/>
        <a:lstStyle/>
        <a:p>
          <a:endParaRPr lang="en-US"/>
        </a:p>
      </dgm:t>
    </dgm:pt>
    <dgm:pt modelId="{63C177B3-33ED-0E48-948A-2186D17C994B}" type="pres">
      <dgm:prSet presAssocID="{32DD8C44-80F9-7C47-9AF9-F07627C81046}" presName="extraNode" presStyleLbl="node1" presStyleIdx="0" presStyleCnt="5"/>
      <dgm:spPr/>
    </dgm:pt>
    <dgm:pt modelId="{739C87DF-C55A-8F40-8D4F-551793A1C2E0}" type="pres">
      <dgm:prSet presAssocID="{32DD8C44-80F9-7C47-9AF9-F07627C81046}" presName="dstNode" presStyleLbl="node1" presStyleIdx="0" presStyleCnt="5"/>
      <dgm:spPr/>
    </dgm:pt>
    <dgm:pt modelId="{85DC5FA5-3B08-B745-83D9-115FD33BCAEC}" type="pres">
      <dgm:prSet presAssocID="{A7E6F76D-07A0-FF4A-A179-89E0D24A55A3}" presName="text_1" presStyleLbl="node1" presStyleIdx="0" presStyleCnt="5">
        <dgm:presLayoutVars>
          <dgm:bulletEnabled val="1"/>
        </dgm:presLayoutVars>
      </dgm:prSet>
      <dgm:spPr/>
      <dgm:t>
        <a:bodyPr/>
        <a:lstStyle/>
        <a:p>
          <a:endParaRPr lang="en-US"/>
        </a:p>
      </dgm:t>
    </dgm:pt>
    <dgm:pt modelId="{3BD1D98D-11A1-D545-8082-A9687DEEA307}" type="pres">
      <dgm:prSet presAssocID="{A7E6F76D-07A0-FF4A-A179-89E0D24A55A3}" presName="accent_1" presStyleCnt="0"/>
      <dgm:spPr/>
    </dgm:pt>
    <dgm:pt modelId="{B815EF08-DB2C-1042-A5CA-49A3C76AF249}" type="pres">
      <dgm:prSet presAssocID="{A7E6F76D-07A0-FF4A-A179-89E0D24A55A3}" presName="accentRepeatNode" presStyleLbl="solidFgAcc1" presStyleIdx="0" presStyleCnt="5"/>
      <dgm:spPr/>
    </dgm:pt>
    <dgm:pt modelId="{AD794B1F-7720-5D4B-BA98-2DA9CA3423CD}" type="pres">
      <dgm:prSet presAssocID="{C1216843-3121-D547-A0BE-0F72E3EAD7F6}" presName="text_2" presStyleLbl="node1" presStyleIdx="1" presStyleCnt="5">
        <dgm:presLayoutVars>
          <dgm:bulletEnabled val="1"/>
        </dgm:presLayoutVars>
      </dgm:prSet>
      <dgm:spPr/>
      <dgm:t>
        <a:bodyPr/>
        <a:lstStyle/>
        <a:p>
          <a:endParaRPr lang="en-US"/>
        </a:p>
      </dgm:t>
    </dgm:pt>
    <dgm:pt modelId="{8ED365EF-6D1A-2A40-A535-457831D219C2}" type="pres">
      <dgm:prSet presAssocID="{C1216843-3121-D547-A0BE-0F72E3EAD7F6}" presName="accent_2" presStyleCnt="0"/>
      <dgm:spPr/>
    </dgm:pt>
    <dgm:pt modelId="{B254B3B3-0B43-414B-8263-2F9E3772718C}" type="pres">
      <dgm:prSet presAssocID="{C1216843-3121-D547-A0BE-0F72E3EAD7F6}" presName="accentRepeatNode" presStyleLbl="solidFgAcc1" presStyleIdx="1" presStyleCnt="5"/>
      <dgm:spPr/>
    </dgm:pt>
    <dgm:pt modelId="{AD26D149-B9D3-0F44-AE96-3EB7902437F8}" type="pres">
      <dgm:prSet presAssocID="{DEBFD9B3-4514-384D-9115-985CC9D4BEEC}" presName="text_3" presStyleLbl="node1" presStyleIdx="2" presStyleCnt="5">
        <dgm:presLayoutVars>
          <dgm:bulletEnabled val="1"/>
        </dgm:presLayoutVars>
      </dgm:prSet>
      <dgm:spPr/>
      <dgm:t>
        <a:bodyPr/>
        <a:lstStyle/>
        <a:p>
          <a:endParaRPr lang="en-US"/>
        </a:p>
      </dgm:t>
    </dgm:pt>
    <dgm:pt modelId="{2CD51DFF-083E-B847-85F7-60BBF7E877A2}" type="pres">
      <dgm:prSet presAssocID="{DEBFD9B3-4514-384D-9115-985CC9D4BEEC}" presName="accent_3" presStyleCnt="0"/>
      <dgm:spPr/>
    </dgm:pt>
    <dgm:pt modelId="{1B9CB886-6253-1F43-901C-4F91D975485C}" type="pres">
      <dgm:prSet presAssocID="{DEBFD9B3-4514-384D-9115-985CC9D4BEEC}" presName="accentRepeatNode" presStyleLbl="solidFgAcc1" presStyleIdx="2" presStyleCnt="5"/>
      <dgm:spPr/>
    </dgm:pt>
    <dgm:pt modelId="{921B5C3F-4585-9C45-B433-F29C4199B61C}" type="pres">
      <dgm:prSet presAssocID="{4DD1F0BF-77A1-2C48-AD23-DB72A7B53DF6}" presName="text_4" presStyleLbl="node1" presStyleIdx="3" presStyleCnt="5">
        <dgm:presLayoutVars>
          <dgm:bulletEnabled val="1"/>
        </dgm:presLayoutVars>
      </dgm:prSet>
      <dgm:spPr/>
      <dgm:t>
        <a:bodyPr/>
        <a:lstStyle/>
        <a:p>
          <a:endParaRPr lang="en-US"/>
        </a:p>
      </dgm:t>
    </dgm:pt>
    <dgm:pt modelId="{ABBE15BE-DAB1-1245-A056-C1FFE9D0D46F}" type="pres">
      <dgm:prSet presAssocID="{4DD1F0BF-77A1-2C48-AD23-DB72A7B53DF6}" presName="accent_4" presStyleCnt="0"/>
      <dgm:spPr/>
    </dgm:pt>
    <dgm:pt modelId="{97E262DB-6680-3140-AB48-3E237ED5B484}" type="pres">
      <dgm:prSet presAssocID="{4DD1F0BF-77A1-2C48-AD23-DB72A7B53DF6}" presName="accentRepeatNode" presStyleLbl="solidFgAcc1" presStyleIdx="3" presStyleCnt="5"/>
      <dgm:spPr/>
    </dgm:pt>
    <dgm:pt modelId="{2CAF71DF-0878-654E-9BE8-30C55601185F}" type="pres">
      <dgm:prSet presAssocID="{3F8BB397-1090-254E-9258-177892A798FA}" presName="text_5" presStyleLbl="node1" presStyleIdx="4" presStyleCnt="5">
        <dgm:presLayoutVars>
          <dgm:bulletEnabled val="1"/>
        </dgm:presLayoutVars>
      </dgm:prSet>
      <dgm:spPr/>
      <dgm:t>
        <a:bodyPr/>
        <a:lstStyle/>
        <a:p>
          <a:endParaRPr lang="en-US"/>
        </a:p>
      </dgm:t>
    </dgm:pt>
    <dgm:pt modelId="{D90E7270-7884-214D-9984-7F01165CF632}" type="pres">
      <dgm:prSet presAssocID="{3F8BB397-1090-254E-9258-177892A798FA}" presName="accent_5" presStyleCnt="0"/>
      <dgm:spPr/>
    </dgm:pt>
    <dgm:pt modelId="{C76AAB84-EB1E-4F4D-A73B-FF5A3BA626F5}" type="pres">
      <dgm:prSet presAssocID="{3F8BB397-1090-254E-9258-177892A798FA}" presName="accentRepeatNode" presStyleLbl="solidFgAcc1" presStyleIdx="4" presStyleCnt="5"/>
      <dgm:spPr/>
    </dgm:pt>
  </dgm:ptLst>
  <dgm:cxnLst>
    <dgm:cxn modelId="{77E2DA3A-B9E6-2E44-8137-C7298D93DA79}" srcId="{32DD8C44-80F9-7C47-9AF9-F07627C81046}" destId="{DEBFD9B3-4514-384D-9115-985CC9D4BEEC}" srcOrd="2" destOrd="0" parTransId="{4205E472-01BD-244A-AECD-CC5022FDE437}" sibTransId="{4A15B4B0-AD7E-9243-AF39-A133528B2EE5}"/>
    <dgm:cxn modelId="{59388094-6CD9-CA43-8802-3D4186764E40}" type="presOf" srcId="{A7E6F76D-07A0-FF4A-A179-89E0D24A55A3}" destId="{85DC5FA5-3B08-B745-83D9-115FD33BCAEC}" srcOrd="0" destOrd="0" presId="urn:microsoft.com/office/officeart/2008/layout/VerticalCurvedList"/>
    <dgm:cxn modelId="{C5EF477D-F9FE-BF45-88F6-86B53B79AD48}" srcId="{32DD8C44-80F9-7C47-9AF9-F07627C81046}" destId="{4DD1F0BF-77A1-2C48-AD23-DB72A7B53DF6}" srcOrd="3" destOrd="0" parTransId="{0612C485-6FBD-BF4C-9FC3-2557DBF04C31}" sibTransId="{5A22C5E1-E5AB-9543-92E2-5BC14284EE4F}"/>
    <dgm:cxn modelId="{3E3DC05B-BBBC-FB42-BD0B-B5E9637A4D78}" srcId="{32DD8C44-80F9-7C47-9AF9-F07627C81046}" destId="{C1216843-3121-D547-A0BE-0F72E3EAD7F6}" srcOrd="1" destOrd="0" parTransId="{E017FE05-7E92-934F-ADCE-C894801AEF3B}" sibTransId="{17020B71-94BE-254B-8C3A-61B2018A2CD5}"/>
    <dgm:cxn modelId="{E926FC2A-0744-0949-B03D-4A55160A6C75}" type="presOf" srcId="{3F8BB397-1090-254E-9258-177892A798FA}" destId="{2CAF71DF-0878-654E-9BE8-30C55601185F}" srcOrd="0" destOrd="0" presId="urn:microsoft.com/office/officeart/2008/layout/VerticalCurvedList"/>
    <dgm:cxn modelId="{CF073D89-F58F-DD4C-A3AC-19E6C6E6CADE}" type="presOf" srcId="{32DD8C44-80F9-7C47-9AF9-F07627C81046}" destId="{09079544-B99C-3441-8E97-2F8E60622A1A}" srcOrd="0" destOrd="0" presId="urn:microsoft.com/office/officeart/2008/layout/VerticalCurvedList"/>
    <dgm:cxn modelId="{637C4A26-771B-FF43-B242-9C60C0517995}" type="presOf" srcId="{6633B50B-4CE8-8344-9E6B-39B2D68CD290}" destId="{427CFB2D-A78F-6745-9A36-6E95E1C54EA4}" srcOrd="0" destOrd="0" presId="urn:microsoft.com/office/officeart/2008/layout/VerticalCurvedList"/>
    <dgm:cxn modelId="{5973367F-AA7A-0040-B9EF-D89519274E5E}" type="presOf" srcId="{DEBFD9B3-4514-384D-9115-985CC9D4BEEC}" destId="{AD26D149-B9D3-0F44-AE96-3EB7902437F8}" srcOrd="0" destOrd="0" presId="urn:microsoft.com/office/officeart/2008/layout/VerticalCurvedList"/>
    <dgm:cxn modelId="{98E6CC2D-A5CB-064E-B5EA-A69F3E3047CF}" type="presOf" srcId="{4DD1F0BF-77A1-2C48-AD23-DB72A7B53DF6}" destId="{921B5C3F-4585-9C45-B433-F29C4199B61C}" srcOrd="0" destOrd="0" presId="urn:microsoft.com/office/officeart/2008/layout/VerticalCurvedList"/>
    <dgm:cxn modelId="{C9033D9D-8D42-3046-976E-8BD86F72A581}" srcId="{32DD8C44-80F9-7C47-9AF9-F07627C81046}" destId="{A7E6F76D-07A0-FF4A-A179-89E0D24A55A3}" srcOrd="0" destOrd="0" parTransId="{2AB0FF0E-59A8-C54A-B0F5-40A1F1173F88}" sibTransId="{6633B50B-4CE8-8344-9E6B-39B2D68CD290}"/>
    <dgm:cxn modelId="{312657EA-5A07-EE41-8228-36FC4C26E885}" type="presOf" srcId="{C1216843-3121-D547-A0BE-0F72E3EAD7F6}" destId="{AD794B1F-7720-5D4B-BA98-2DA9CA3423CD}" srcOrd="0" destOrd="0" presId="urn:microsoft.com/office/officeart/2008/layout/VerticalCurvedList"/>
    <dgm:cxn modelId="{1CD738A0-51CC-444F-B0DB-D066334C8A01}" srcId="{32DD8C44-80F9-7C47-9AF9-F07627C81046}" destId="{3F8BB397-1090-254E-9258-177892A798FA}" srcOrd="4" destOrd="0" parTransId="{3E7A2035-CBED-F645-BCD5-B39FDA75BB7F}" sibTransId="{5B0F8F23-01A0-8A41-8229-CA25C699044F}"/>
    <dgm:cxn modelId="{B128C455-7F7A-B849-9D6D-2B44EDA4ED38}" type="presParOf" srcId="{09079544-B99C-3441-8E97-2F8E60622A1A}" destId="{8FB14D4C-8E01-8445-9203-4B2EDCB4CD99}" srcOrd="0" destOrd="0" presId="urn:microsoft.com/office/officeart/2008/layout/VerticalCurvedList"/>
    <dgm:cxn modelId="{B8606E4F-5A97-7D48-9DAA-EF2B48354E55}" type="presParOf" srcId="{8FB14D4C-8E01-8445-9203-4B2EDCB4CD99}" destId="{4301C441-86E3-9D49-A8DC-4E89A408FBCE}" srcOrd="0" destOrd="0" presId="urn:microsoft.com/office/officeart/2008/layout/VerticalCurvedList"/>
    <dgm:cxn modelId="{057007FE-CD21-124D-BAAA-AC3EA3237A0B}" type="presParOf" srcId="{4301C441-86E3-9D49-A8DC-4E89A408FBCE}" destId="{C3CE3DDE-9DB2-AD49-9275-25F20E1350A7}" srcOrd="0" destOrd="0" presId="urn:microsoft.com/office/officeart/2008/layout/VerticalCurvedList"/>
    <dgm:cxn modelId="{1F6AD422-A1E9-E545-8338-77BF9D411488}" type="presParOf" srcId="{4301C441-86E3-9D49-A8DC-4E89A408FBCE}" destId="{427CFB2D-A78F-6745-9A36-6E95E1C54EA4}" srcOrd="1" destOrd="0" presId="urn:microsoft.com/office/officeart/2008/layout/VerticalCurvedList"/>
    <dgm:cxn modelId="{D432CEC0-3B3C-C549-B2EF-6CE0D146257D}" type="presParOf" srcId="{4301C441-86E3-9D49-A8DC-4E89A408FBCE}" destId="{63C177B3-33ED-0E48-948A-2186D17C994B}" srcOrd="2" destOrd="0" presId="urn:microsoft.com/office/officeart/2008/layout/VerticalCurvedList"/>
    <dgm:cxn modelId="{BB530CAA-FE2F-6F4A-BF6A-E0894F503FF7}" type="presParOf" srcId="{4301C441-86E3-9D49-A8DC-4E89A408FBCE}" destId="{739C87DF-C55A-8F40-8D4F-551793A1C2E0}" srcOrd="3" destOrd="0" presId="urn:microsoft.com/office/officeart/2008/layout/VerticalCurvedList"/>
    <dgm:cxn modelId="{346E90D3-0452-E84F-8EAB-BB725E39A06E}" type="presParOf" srcId="{8FB14D4C-8E01-8445-9203-4B2EDCB4CD99}" destId="{85DC5FA5-3B08-B745-83D9-115FD33BCAEC}" srcOrd="1" destOrd="0" presId="urn:microsoft.com/office/officeart/2008/layout/VerticalCurvedList"/>
    <dgm:cxn modelId="{0EBD4E8B-9E63-E849-84AA-C9BF5125BB5A}" type="presParOf" srcId="{8FB14D4C-8E01-8445-9203-4B2EDCB4CD99}" destId="{3BD1D98D-11A1-D545-8082-A9687DEEA307}" srcOrd="2" destOrd="0" presId="urn:microsoft.com/office/officeart/2008/layout/VerticalCurvedList"/>
    <dgm:cxn modelId="{FC27E88D-B5E0-4F48-89B8-9C71723FEDE2}" type="presParOf" srcId="{3BD1D98D-11A1-D545-8082-A9687DEEA307}" destId="{B815EF08-DB2C-1042-A5CA-49A3C76AF249}" srcOrd="0" destOrd="0" presId="urn:microsoft.com/office/officeart/2008/layout/VerticalCurvedList"/>
    <dgm:cxn modelId="{0DA3FB4C-78FB-2446-B3ED-91970CE76C43}" type="presParOf" srcId="{8FB14D4C-8E01-8445-9203-4B2EDCB4CD99}" destId="{AD794B1F-7720-5D4B-BA98-2DA9CA3423CD}" srcOrd="3" destOrd="0" presId="urn:microsoft.com/office/officeart/2008/layout/VerticalCurvedList"/>
    <dgm:cxn modelId="{9F3088B1-12B7-714B-A12E-41E01E9F99ED}" type="presParOf" srcId="{8FB14D4C-8E01-8445-9203-4B2EDCB4CD99}" destId="{8ED365EF-6D1A-2A40-A535-457831D219C2}" srcOrd="4" destOrd="0" presId="urn:microsoft.com/office/officeart/2008/layout/VerticalCurvedList"/>
    <dgm:cxn modelId="{6BF22D32-1E9C-F64B-92D1-2C60442D3535}" type="presParOf" srcId="{8ED365EF-6D1A-2A40-A535-457831D219C2}" destId="{B254B3B3-0B43-414B-8263-2F9E3772718C}" srcOrd="0" destOrd="0" presId="urn:microsoft.com/office/officeart/2008/layout/VerticalCurvedList"/>
    <dgm:cxn modelId="{F574AD27-8862-0049-AC13-EE081135B090}" type="presParOf" srcId="{8FB14D4C-8E01-8445-9203-4B2EDCB4CD99}" destId="{AD26D149-B9D3-0F44-AE96-3EB7902437F8}" srcOrd="5" destOrd="0" presId="urn:microsoft.com/office/officeart/2008/layout/VerticalCurvedList"/>
    <dgm:cxn modelId="{77C70BC1-A796-4E45-96CF-FA997B053AE7}" type="presParOf" srcId="{8FB14D4C-8E01-8445-9203-4B2EDCB4CD99}" destId="{2CD51DFF-083E-B847-85F7-60BBF7E877A2}" srcOrd="6" destOrd="0" presId="urn:microsoft.com/office/officeart/2008/layout/VerticalCurvedList"/>
    <dgm:cxn modelId="{3F074D50-B10B-BC42-A552-8A8E6DA4C9FF}" type="presParOf" srcId="{2CD51DFF-083E-B847-85F7-60BBF7E877A2}" destId="{1B9CB886-6253-1F43-901C-4F91D975485C}" srcOrd="0" destOrd="0" presId="urn:microsoft.com/office/officeart/2008/layout/VerticalCurvedList"/>
    <dgm:cxn modelId="{F7ECD069-4096-D64E-8DF9-FC060A8CBA1D}" type="presParOf" srcId="{8FB14D4C-8E01-8445-9203-4B2EDCB4CD99}" destId="{921B5C3F-4585-9C45-B433-F29C4199B61C}" srcOrd="7" destOrd="0" presId="urn:microsoft.com/office/officeart/2008/layout/VerticalCurvedList"/>
    <dgm:cxn modelId="{76330FA6-9163-5547-8E07-A6F3B5F65706}" type="presParOf" srcId="{8FB14D4C-8E01-8445-9203-4B2EDCB4CD99}" destId="{ABBE15BE-DAB1-1245-A056-C1FFE9D0D46F}" srcOrd="8" destOrd="0" presId="urn:microsoft.com/office/officeart/2008/layout/VerticalCurvedList"/>
    <dgm:cxn modelId="{5617CDD9-6880-D441-A242-1D74B2542280}" type="presParOf" srcId="{ABBE15BE-DAB1-1245-A056-C1FFE9D0D46F}" destId="{97E262DB-6680-3140-AB48-3E237ED5B484}" srcOrd="0" destOrd="0" presId="urn:microsoft.com/office/officeart/2008/layout/VerticalCurvedList"/>
    <dgm:cxn modelId="{3DF27241-4549-5741-AA3F-4222AEE3C933}" type="presParOf" srcId="{8FB14D4C-8E01-8445-9203-4B2EDCB4CD99}" destId="{2CAF71DF-0878-654E-9BE8-30C55601185F}" srcOrd="9" destOrd="0" presId="urn:microsoft.com/office/officeart/2008/layout/VerticalCurvedList"/>
    <dgm:cxn modelId="{37189ACB-8BA2-2A4D-9BBB-25F30AD58384}" type="presParOf" srcId="{8FB14D4C-8E01-8445-9203-4B2EDCB4CD99}" destId="{D90E7270-7884-214D-9984-7F01165CF632}" srcOrd="10" destOrd="0" presId="urn:microsoft.com/office/officeart/2008/layout/VerticalCurvedList"/>
    <dgm:cxn modelId="{E3FE0CD8-F09D-2247-B6A0-79E311FEFBCD}" type="presParOf" srcId="{D90E7270-7884-214D-9984-7F01165CF632}" destId="{C76AAB84-EB1E-4F4D-A73B-FF5A3BA626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646A3BA-1DEA-7545-B7F1-CC453DBD0077}" type="doc">
      <dgm:prSet loTypeId="urn:microsoft.com/office/officeart/2005/8/layout/cycle7" loCatId="" qsTypeId="urn:microsoft.com/office/officeart/2005/8/quickstyle/simple1" qsCatId="simple" csTypeId="urn:microsoft.com/office/officeart/2005/8/colors/accent0_1" csCatId="mainScheme" phldr="1"/>
      <dgm:spPr/>
      <dgm:t>
        <a:bodyPr/>
        <a:lstStyle/>
        <a:p>
          <a:endParaRPr lang="en-US"/>
        </a:p>
      </dgm:t>
    </dgm:pt>
    <dgm:pt modelId="{09A717D0-72AA-334C-8789-D2982E3C6738}">
      <dgm:prSet phldrT="[Text]"/>
      <dgm:spPr/>
      <dgm:t>
        <a:bodyPr/>
        <a:lstStyle/>
        <a:p>
          <a:r>
            <a:rPr lang="en-US" dirty="0"/>
            <a:t>Evidence</a:t>
          </a:r>
        </a:p>
      </dgm:t>
    </dgm:pt>
    <dgm:pt modelId="{982A496F-7FBC-0F43-8353-0FDCA67A7C97}" type="parTrans" cxnId="{B13F8625-3260-1E4C-8E7F-6A80F6229483}">
      <dgm:prSet/>
      <dgm:spPr/>
      <dgm:t>
        <a:bodyPr/>
        <a:lstStyle/>
        <a:p>
          <a:endParaRPr lang="en-US"/>
        </a:p>
      </dgm:t>
    </dgm:pt>
    <dgm:pt modelId="{7DD22880-6EAE-064B-9A03-B4A33854AE86}" type="sibTrans" cxnId="{B13F8625-3260-1E4C-8E7F-6A80F6229483}">
      <dgm:prSet/>
      <dgm:spPr/>
      <dgm:t>
        <a:bodyPr/>
        <a:lstStyle/>
        <a:p>
          <a:endParaRPr lang="en-US" dirty="0"/>
        </a:p>
      </dgm:t>
    </dgm:pt>
    <dgm:pt modelId="{884D3711-0A55-4A44-AD3E-C1A9AF85BA9F}">
      <dgm:prSet phldrT="[Text]"/>
      <dgm:spPr/>
      <dgm:t>
        <a:bodyPr/>
        <a:lstStyle/>
        <a:p>
          <a:r>
            <a:rPr lang="en-US" dirty="0"/>
            <a:t>Legislation/Regulations</a:t>
          </a:r>
        </a:p>
      </dgm:t>
    </dgm:pt>
    <dgm:pt modelId="{60F9567F-BE81-5343-AB58-6C27A8E69143}" type="parTrans" cxnId="{68D8D693-7C74-6F4E-BCF5-69C32944048C}">
      <dgm:prSet/>
      <dgm:spPr/>
      <dgm:t>
        <a:bodyPr/>
        <a:lstStyle/>
        <a:p>
          <a:endParaRPr lang="en-US"/>
        </a:p>
      </dgm:t>
    </dgm:pt>
    <dgm:pt modelId="{BEEC8E55-0DBD-A349-B9EC-A525878D9D85}" type="sibTrans" cxnId="{68D8D693-7C74-6F4E-BCF5-69C32944048C}">
      <dgm:prSet/>
      <dgm:spPr/>
      <dgm:t>
        <a:bodyPr/>
        <a:lstStyle/>
        <a:p>
          <a:endParaRPr lang="en-US" dirty="0"/>
        </a:p>
      </dgm:t>
    </dgm:pt>
    <dgm:pt modelId="{29891527-3DD3-874F-A4B3-E8B17F450567}">
      <dgm:prSet phldrT="[Text]"/>
      <dgm:spPr/>
      <dgm:t>
        <a:bodyPr/>
        <a:lstStyle/>
        <a:p>
          <a:r>
            <a:rPr lang="en-US" dirty="0"/>
            <a:t>Education/Training</a:t>
          </a:r>
        </a:p>
      </dgm:t>
    </dgm:pt>
    <dgm:pt modelId="{DBF4E0C7-DA99-0A4C-A4AE-739ABA7E84C7}" type="parTrans" cxnId="{5F314231-8174-C247-A7EC-B163640283FA}">
      <dgm:prSet/>
      <dgm:spPr/>
      <dgm:t>
        <a:bodyPr/>
        <a:lstStyle/>
        <a:p>
          <a:endParaRPr lang="en-US"/>
        </a:p>
      </dgm:t>
    </dgm:pt>
    <dgm:pt modelId="{9B034071-1B86-2441-9BC9-042F3BFC6710}" type="sibTrans" cxnId="{5F314231-8174-C247-A7EC-B163640283FA}">
      <dgm:prSet/>
      <dgm:spPr/>
      <dgm:t>
        <a:bodyPr/>
        <a:lstStyle/>
        <a:p>
          <a:endParaRPr lang="en-US" dirty="0"/>
        </a:p>
      </dgm:t>
    </dgm:pt>
    <dgm:pt modelId="{A4E1A7DB-CF28-3F40-8F7C-B92B289785F5}" type="pres">
      <dgm:prSet presAssocID="{F646A3BA-1DEA-7545-B7F1-CC453DBD0077}" presName="Name0" presStyleCnt="0">
        <dgm:presLayoutVars>
          <dgm:dir/>
          <dgm:resizeHandles val="exact"/>
        </dgm:presLayoutVars>
      </dgm:prSet>
      <dgm:spPr/>
      <dgm:t>
        <a:bodyPr/>
        <a:lstStyle/>
        <a:p>
          <a:endParaRPr lang="en-US"/>
        </a:p>
      </dgm:t>
    </dgm:pt>
    <dgm:pt modelId="{EDA251F5-A28A-7145-A014-85132DDD19E3}" type="pres">
      <dgm:prSet presAssocID="{09A717D0-72AA-334C-8789-D2982E3C6738}" presName="node" presStyleLbl="node1" presStyleIdx="0" presStyleCnt="3">
        <dgm:presLayoutVars>
          <dgm:bulletEnabled val="1"/>
        </dgm:presLayoutVars>
      </dgm:prSet>
      <dgm:spPr/>
      <dgm:t>
        <a:bodyPr/>
        <a:lstStyle/>
        <a:p>
          <a:endParaRPr lang="en-US"/>
        </a:p>
      </dgm:t>
    </dgm:pt>
    <dgm:pt modelId="{134C8FD6-CD5B-3046-9184-FFFD5219B3F0}" type="pres">
      <dgm:prSet presAssocID="{7DD22880-6EAE-064B-9A03-B4A33854AE86}" presName="sibTrans" presStyleLbl="sibTrans2D1" presStyleIdx="0" presStyleCnt="3" custLinFactNeighborX="37449" custLinFactNeighborY="-22944"/>
      <dgm:spPr/>
      <dgm:t>
        <a:bodyPr/>
        <a:lstStyle/>
        <a:p>
          <a:endParaRPr lang="en-US"/>
        </a:p>
      </dgm:t>
    </dgm:pt>
    <dgm:pt modelId="{0ACC476D-F529-3148-9B54-9A8777F923A6}" type="pres">
      <dgm:prSet presAssocID="{7DD22880-6EAE-064B-9A03-B4A33854AE86}" presName="connectorText" presStyleLbl="sibTrans2D1" presStyleIdx="0" presStyleCnt="3"/>
      <dgm:spPr/>
      <dgm:t>
        <a:bodyPr/>
        <a:lstStyle/>
        <a:p>
          <a:endParaRPr lang="en-US"/>
        </a:p>
      </dgm:t>
    </dgm:pt>
    <dgm:pt modelId="{924C1146-07C9-6B4B-AA26-211566716186}" type="pres">
      <dgm:prSet presAssocID="{884D3711-0A55-4A44-AD3E-C1A9AF85BA9F}" presName="node" presStyleLbl="node1" presStyleIdx="1" presStyleCnt="3">
        <dgm:presLayoutVars>
          <dgm:bulletEnabled val="1"/>
        </dgm:presLayoutVars>
      </dgm:prSet>
      <dgm:spPr/>
      <dgm:t>
        <a:bodyPr/>
        <a:lstStyle/>
        <a:p>
          <a:endParaRPr lang="en-US"/>
        </a:p>
      </dgm:t>
    </dgm:pt>
    <dgm:pt modelId="{C74EDC82-7F8C-9048-BD42-DCC4648BD373}" type="pres">
      <dgm:prSet presAssocID="{BEEC8E55-0DBD-A349-B9EC-A525878D9D85}" presName="sibTrans" presStyleLbl="sibTrans2D1" presStyleIdx="1" presStyleCnt="3"/>
      <dgm:spPr/>
      <dgm:t>
        <a:bodyPr/>
        <a:lstStyle/>
        <a:p>
          <a:endParaRPr lang="en-US"/>
        </a:p>
      </dgm:t>
    </dgm:pt>
    <dgm:pt modelId="{FDB7FD9C-B425-C04F-9E07-3F5543ACA97B}" type="pres">
      <dgm:prSet presAssocID="{BEEC8E55-0DBD-A349-B9EC-A525878D9D85}" presName="connectorText" presStyleLbl="sibTrans2D1" presStyleIdx="1" presStyleCnt="3"/>
      <dgm:spPr/>
      <dgm:t>
        <a:bodyPr/>
        <a:lstStyle/>
        <a:p>
          <a:endParaRPr lang="en-US"/>
        </a:p>
      </dgm:t>
    </dgm:pt>
    <dgm:pt modelId="{FB7D239A-5B1E-B84F-B1BB-4027A1172566}" type="pres">
      <dgm:prSet presAssocID="{29891527-3DD3-874F-A4B3-E8B17F450567}" presName="node" presStyleLbl="node1" presStyleIdx="2" presStyleCnt="3">
        <dgm:presLayoutVars>
          <dgm:bulletEnabled val="1"/>
        </dgm:presLayoutVars>
      </dgm:prSet>
      <dgm:spPr/>
      <dgm:t>
        <a:bodyPr/>
        <a:lstStyle/>
        <a:p>
          <a:endParaRPr lang="en-US"/>
        </a:p>
      </dgm:t>
    </dgm:pt>
    <dgm:pt modelId="{33A682F3-31A3-2142-8227-1AA19F91DF81}" type="pres">
      <dgm:prSet presAssocID="{9B034071-1B86-2441-9BC9-042F3BFC6710}" presName="sibTrans" presStyleLbl="sibTrans2D1" presStyleIdx="2" presStyleCnt="3" custLinFactNeighborX="-42427" custLinFactNeighborY="-32563"/>
      <dgm:spPr/>
      <dgm:t>
        <a:bodyPr/>
        <a:lstStyle/>
        <a:p>
          <a:endParaRPr lang="en-US"/>
        </a:p>
      </dgm:t>
    </dgm:pt>
    <dgm:pt modelId="{7B3ED116-181D-394A-B998-C9C3F3F5A920}" type="pres">
      <dgm:prSet presAssocID="{9B034071-1B86-2441-9BC9-042F3BFC6710}" presName="connectorText" presStyleLbl="sibTrans2D1" presStyleIdx="2" presStyleCnt="3"/>
      <dgm:spPr/>
      <dgm:t>
        <a:bodyPr/>
        <a:lstStyle/>
        <a:p>
          <a:endParaRPr lang="en-US"/>
        </a:p>
      </dgm:t>
    </dgm:pt>
  </dgm:ptLst>
  <dgm:cxnLst>
    <dgm:cxn modelId="{F200743D-6DAB-8D47-9325-F8C9A27C367C}" type="presOf" srcId="{29891527-3DD3-874F-A4B3-E8B17F450567}" destId="{FB7D239A-5B1E-B84F-B1BB-4027A1172566}" srcOrd="0" destOrd="0" presId="urn:microsoft.com/office/officeart/2005/8/layout/cycle7"/>
    <dgm:cxn modelId="{AFFD5786-E644-3A4A-B4EB-153EE698C170}" type="presOf" srcId="{9B034071-1B86-2441-9BC9-042F3BFC6710}" destId="{7B3ED116-181D-394A-B998-C9C3F3F5A920}" srcOrd="1" destOrd="0" presId="urn:microsoft.com/office/officeart/2005/8/layout/cycle7"/>
    <dgm:cxn modelId="{FDB65912-B42D-1C49-B006-197317B8E81E}" type="presOf" srcId="{F646A3BA-1DEA-7545-B7F1-CC453DBD0077}" destId="{A4E1A7DB-CF28-3F40-8F7C-B92B289785F5}" srcOrd="0" destOrd="0" presId="urn:microsoft.com/office/officeart/2005/8/layout/cycle7"/>
    <dgm:cxn modelId="{6BC67530-CCAB-BA4B-8E4F-1F4D6A746364}" type="presOf" srcId="{884D3711-0A55-4A44-AD3E-C1A9AF85BA9F}" destId="{924C1146-07C9-6B4B-AA26-211566716186}" srcOrd="0" destOrd="0" presId="urn:microsoft.com/office/officeart/2005/8/layout/cycle7"/>
    <dgm:cxn modelId="{68D8D693-7C74-6F4E-BCF5-69C32944048C}" srcId="{F646A3BA-1DEA-7545-B7F1-CC453DBD0077}" destId="{884D3711-0A55-4A44-AD3E-C1A9AF85BA9F}" srcOrd="1" destOrd="0" parTransId="{60F9567F-BE81-5343-AB58-6C27A8E69143}" sibTransId="{BEEC8E55-0DBD-A349-B9EC-A525878D9D85}"/>
    <dgm:cxn modelId="{35DB503F-FEE0-4C41-B03F-EB98AAE9DA53}" type="presOf" srcId="{7DD22880-6EAE-064B-9A03-B4A33854AE86}" destId="{134C8FD6-CD5B-3046-9184-FFFD5219B3F0}" srcOrd="0" destOrd="0" presId="urn:microsoft.com/office/officeart/2005/8/layout/cycle7"/>
    <dgm:cxn modelId="{25A42AFE-DB91-3847-B8D0-A73B18849A4F}" type="presOf" srcId="{9B034071-1B86-2441-9BC9-042F3BFC6710}" destId="{33A682F3-31A3-2142-8227-1AA19F91DF81}" srcOrd="0" destOrd="0" presId="urn:microsoft.com/office/officeart/2005/8/layout/cycle7"/>
    <dgm:cxn modelId="{A8F4C687-3D50-F248-A9E2-F87D3B1EFAFB}" type="presOf" srcId="{BEEC8E55-0DBD-A349-B9EC-A525878D9D85}" destId="{C74EDC82-7F8C-9048-BD42-DCC4648BD373}" srcOrd="0" destOrd="0" presId="urn:microsoft.com/office/officeart/2005/8/layout/cycle7"/>
    <dgm:cxn modelId="{31218BD4-4D0A-2D4D-8BBB-9FBBBC0EE570}" type="presOf" srcId="{7DD22880-6EAE-064B-9A03-B4A33854AE86}" destId="{0ACC476D-F529-3148-9B54-9A8777F923A6}" srcOrd="1" destOrd="0" presId="urn:microsoft.com/office/officeart/2005/8/layout/cycle7"/>
    <dgm:cxn modelId="{8C2C1C9F-B899-3D46-B1DE-AB6C6F751439}" type="presOf" srcId="{09A717D0-72AA-334C-8789-D2982E3C6738}" destId="{EDA251F5-A28A-7145-A014-85132DDD19E3}" srcOrd="0" destOrd="0" presId="urn:microsoft.com/office/officeart/2005/8/layout/cycle7"/>
    <dgm:cxn modelId="{B13F8625-3260-1E4C-8E7F-6A80F6229483}" srcId="{F646A3BA-1DEA-7545-B7F1-CC453DBD0077}" destId="{09A717D0-72AA-334C-8789-D2982E3C6738}" srcOrd="0" destOrd="0" parTransId="{982A496F-7FBC-0F43-8353-0FDCA67A7C97}" sibTransId="{7DD22880-6EAE-064B-9A03-B4A33854AE86}"/>
    <dgm:cxn modelId="{8D510DB3-9A70-E146-B351-0B837869E27F}" type="presOf" srcId="{BEEC8E55-0DBD-A349-B9EC-A525878D9D85}" destId="{FDB7FD9C-B425-C04F-9E07-3F5543ACA97B}" srcOrd="1" destOrd="0" presId="urn:microsoft.com/office/officeart/2005/8/layout/cycle7"/>
    <dgm:cxn modelId="{5F314231-8174-C247-A7EC-B163640283FA}" srcId="{F646A3BA-1DEA-7545-B7F1-CC453DBD0077}" destId="{29891527-3DD3-874F-A4B3-E8B17F450567}" srcOrd="2" destOrd="0" parTransId="{DBF4E0C7-DA99-0A4C-A4AE-739ABA7E84C7}" sibTransId="{9B034071-1B86-2441-9BC9-042F3BFC6710}"/>
    <dgm:cxn modelId="{F866CE31-94FF-CA4C-B638-C70650D26FF2}" type="presParOf" srcId="{A4E1A7DB-CF28-3F40-8F7C-B92B289785F5}" destId="{EDA251F5-A28A-7145-A014-85132DDD19E3}" srcOrd="0" destOrd="0" presId="urn:microsoft.com/office/officeart/2005/8/layout/cycle7"/>
    <dgm:cxn modelId="{81C08108-FCA9-EA49-8F6E-0CD2E9823069}" type="presParOf" srcId="{A4E1A7DB-CF28-3F40-8F7C-B92B289785F5}" destId="{134C8FD6-CD5B-3046-9184-FFFD5219B3F0}" srcOrd="1" destOrd="0" presId="urn:microsoft.com/office/officeart/2005/8/layout/cycle7"/>
    <dgm:cxn modelId="{EFF26B92-9679-1C49-A9CA-B356272ED14D}" type="presParOf" srcId="{134C8FD6-CD5B-3046-9184-FFFD5219B3F0}" destId="{0ACC476D-F529-3148-9B54-9A8777F923A6}" srcOrd="0" destOrd="0" presId="urn:microsoft.com/office/officeart/2005/8/layout/cycle7"/>
    <dgm:cxn modelId="{B819E028-740B-9F4A-BC4B-7A22DD90C4BB}" type="presParOf" srcId="{A4E1A7DB-CF28-3F40-8F7C-B92B289785F5}" destId="{924C1146-07C9-6B4B-AA26-211566716186}" srcOrd="2" destOrd="0" presId="urn:microsoft.com/office/officeart/2005/8/layout/cycle7"/>
    <dgm:cxn modelId="{757B6374-3219-DB4C-9058-4C2D8C4B6618}" type="presParOf" srcId="{A4E1A7DB-CF28-3F40-8F7C-B92B289785F5}" destId="{C74EDC82-7F8C-9048-BD42-DCC4648BD373}" srcOrd="3" destOrd="0" presId="urn:microsoft.com/office/officeart/2005/8/layout/cycle7"/>
    <dgm:cxn modelId="{891BB48D-540A-364F-B222-F655D82E6C8C}" type="presParOf" srcId="{C74EDC82-7F8C-9048-BD42-DCC4648BD373}" destId="{FDB7FD9C-B425-C04F-9E07-3F5543ACA97B}" srcOrd="0" destOrd="0" presId="urn:microsoft.com/office/officeart/2005/8/layout/cycle7"/>
    <dgm:cxn modelId="{1119271F-81DC-C341-9483-18E4D0EC029E}" type="presParOf" srcId="{A4E1A7DB-CF28-3F40-8F7C-B92B289785F5}" destId="{FB7D239A-5B1E-B84F-B1BB-4027A1172566}" srcOrd="4" destOrd="0" presId="urn:microsoft.com/office/officeart/2005/8/layout/cycle7"/>
    <dgm:cxn modelId="{61DC5845-D37D-B94E-8772-7BCB856F3365}" type="presParOf" srcId="{A4E1A7DB-CF28-3F40-8F7C-B92B289785F5}" destId="{33A682F3-31A3-2142-8227-1AA19F91DF81}" srcOrd="5" destOrd="0" presId="urn:microsoft.com/office/officeart/2005/8/layout/cycle7"/>
    <dgm:cxn modelId="{BCFAC376-2BF0-0949-96BC-3B2B597AFECC}" type="presParOf" srcId="{33A682F3-31A3-2142-8227-1AA19F91DF81}" destId="{7B3ED116-181D-394A-B998-C9C3F3F5A9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646A3BA-1DEA-7545-B7F1-CC453DBD0077}" type="doc">
      <dgm:prSet loTypeId="urn:microsoft.com/office/officeart/2005/8/layout/cycle7" loCatId="" qsTypeId="urn:microsoft.com/office/officeart/2005/8/quickstyle/simple1" qsCatId="simple" csTypeId="urn:microsoft.com/office/officeart/2005/8/colors/accent0_1" csCatId="mainScheme" phldr="1"/>
      <dgm:spPr/>
      <dgm:t>
        <a:bodyPr/>
        <a:lstStyle/>
        <a:p>
          <a:endParaRPr lang="en-US"/>
        </a:p>
      </dgm:t>
    </dgm:pt>
    <dgm:pt modelId="{09A717D0-72AA-334C-8789-D2982E3C6738}">
      <dgm:prSet phldrT="[Text]" custT="1"/>
      <dgm:spPr/>
      <dgm:t>
        <a:bodyPr/>
        <a:lstStyle/>
        <a:p>
          <a:r>
            <a:rPr lang="en-US" sz="1800" dirty="0"/>
            <a:t>Evidence</a:t>
          </a:r>
        </a:p>
      </dgm:t>
    </dgm:pt>
    <dgm:pt modelId="{982A496F-7FBC-0F43-8353-0FDCA67A7C97}" type="parTrans" cxnId="{B13F8625-3260-1E4C-8E7F-6A80F6229483}">
      <dgm:prSet/>
      <dgm:spPr/>
      <dgm:t>
        <a:bodyPr/>
        <a:lstStyle/>
        <a:p>
          <a:endParaRPr lang="en-US" sz="4000"/>
        </a:p>
      </dgm:t>
    </dgm:pt>
    <dgm:pt modelId="{7DD22880-6EAE-064B-9A03-B4A33854AE86}" type="sibTrans" cxnId="{B13F8625-3260-1E4C-8E7F-6A80F6229483}">
      <dgm:prSet custT="1"/>
      <dgm:spPr/>
      <dgm:t>
        <a:bodyPr/>
        <a:lstStyle/>
        <a:p>
          <a:endParaRPr lang="en-US" sz="1400" dirty="0"/>
        </a:p>
      </dgm:t>
    </dgm:pt>
    <dgm:pt modelId="{884D3711-0A55-4A44-AD3E-C1A9AF85BA9F}">
      <dgm:prSet phldrT="[Text]" custT="1"/>
      <dgm:spPr/>
      <dgm:t>
        <a:bodyPr/>
        <a:lstStyle/>
        <a:p>
          <a:r>
            <a:rPr lang="en-US" sz="1800" dirty="0"/>
            <a:t>Legislation/Regulations</a:t>
          </a:r>
        </a:p>
      </dgm:t>
    </dgm:pt>
    <dgm:pt modelId="{60F9567F-BE81-5343-AB58-6C27A8E69143}" type="parTrans" cxnId="{68D8D693-7C74-6F4E-BCF5-69C32944048C}">
      <dgm:prSet/>
      <dgm:spPr/>
      <dgm:t>
        <a:bodyPr/>
        <a:lstStyle/>
        <a:p>
          <a:endParaRPr lang="en-US" sz="4000"/>
        </a:p>
      </dgm:t>
    </dgm:pt>
    <dgm:pt modelId="{BEEC8E55-0DBD-A349-B9EC-A525878D9D85}" type="sibTrans" cxnId="{68D8D693-7C74-6F4E-BCF5-69C32944048C}">
      <dgm:prSet custT="1"/>
      <dgm:spPr/>
      <dgm:t>
        <a:bodyPr/>
        <a:lstStyle/>
        <a:p>
          <a:endParaRPr lang="en-US" sz="1400" dirty="0"/>
        </a:p>
      </dgm:t>
    </dgm:pt>
    <dgm:pt modelId="{29891527-3DD3-874F-A4B3-E8B17F450567}">
      <dgm:prSet phldrT="[Text]" custT="1"/>
      <dgm:spPr/>
      <dgm:t>
        <a:bodyPr/>
        <a:lstStyle/>
        <a:p>
          <a:r>
            <a:rPr lang="en-US" sz="1800" dirty="0"/>
            <a:t>Education/Training</a:t>
          </a:r>
        </a:p>
      </dgm:t>
    </dgm:pt>
    <dgm:pt modelId="{DBF4E0C7-DA99-0A4C-A4AE-739ABA7E84C7}" type="parTrans" cxnId="{5F314231-8174-C247-A7EC-B163640283FA}">
      <dgm:prSet/>
      <dgm:spPr/>
      <dgm:t>
        <a:bodyPr/>
        <a:lstStyle/>
        <a:p>
          <a:endParaRPr lang="en-US" sz="4000"/>
        </a:p>
      </dgm:t>
    </dgm:pt>
    <dgm:pt modelId="{9B034071-1B86-2441-9BC9-042F3BFC6710}" type="sibTrans" cxnId="{5F314231-8174-C247-A7EC-B163640283FA}">
      <dgm:prSet custT="1"/>
      <dgm:spPr/>
      <dgm:t>
        <a:bodyPr/>
        <a:lstStyle/>
        <a:p>
          <a:endParaRPr lang="en-US" sz="1400" dirty="0"/>
        </a:p>
      </dgm:t>
    </dgm:pt>
    <dgm:pt modelId="{383C5E7A-E1A4-B240-AF9F-8CC6B4CA3C6B}">
      <dgm:prSet phldrT="[Text]" custT="1"/>
      <dgm:spPr>
        <a:solidFill>
          <a:srgbClr val="009900"/>
        </a:solidFill>
      </dgm:spPr>
      <dgm:t>
        <a:bodyPr/>
        <a:lstStyle/>
        <a:p>
          <a:r>
            <a:rPr lang="en-US" sz="1800" dirty="0">
              <a:solidFill>
                <a:schemeClr val="bg1"/>
              </a:solidFill>
            </a:rPr>
            <a:t>Patient Needs</a:t>
          </a:r>
        </a:p>
      </dgm:t>
    </dgm:pt>
    <dgm:pt modelId="{B1F8B9E9-3F87-1E4F-9935-8EEA9BC2ED65}" type="parTrans" cxnId="{F9D3FCE3-638D-414A-9818-4982E95605D6}">
      <dgm:prSet/>
      <dgm:spPr/>
      <dgm:t>
        <a:bodyPr/>
        <a:lstStyle/>
        <a:p>
          <a:endParaRPr lang="en-US" sz="4000"/>
        </a:p>
      </dgm:t>
    </dgm:pt>
    <dgm:pt modelId="{9636ADDC-6B4B-A540-9278-2513CA006723}" type="sibTrans" cxnId="{F9D3FCE3-638D-414A-9818-4982E95605D6}">
      <dgm:prSet custT="1"/>
      <dgm:spPr/>
      <dgm:t>
        <a:bodyPr/>
        <a:lstStyle/>
        <a:p>
          <a:endParaRPr lang="en-US" sz="1400" dirty="0"/>
        </a:p>
      </dgm:t>
    </dgm:pt>
    <dgm:pt modelId="{1CD1ED98-0AB1-0943-9134-564B95FF7B19}">
      <dgm:prSet phldrT="[Text]" custT="1"/>
      <dgm:spPr>
        <a:solidFill>
          <a:srgbClr val="009900"/>
        </a:solidFill>
      </dgm:spPr>
      <dgm:t>
        <a:bodyPr/>
        <a:lstStyle/>
        <a:p>
          <a:r>
            <a:rPr lang="en-US" sz="1800" dirty="0">
              <a:solidFill>
                <a:schemeClr val="bg1"/>
              </a:solidFill>
            </a:rPr>
            <a:t>Fiscal Impact</a:t>
          </a:r>
        </a:p>
      </dgm:t>
    </dgm:pt>
    <dgm:pt modelId="{ED818C21-739F-7247-9507-BB780A2915D5}" type="parTrans" cxnId="{155D4FBA-C12C-384C-AC58-986F968F115E}">
      <dgm:prSet/>
      <dgm:spPr/>
      <dgm:t>
        <a:bodyPr/>
        <a:lstStyle/>
        <a:p>
          <a:endParaRPr lang="en-US" sz="4000"/>
        </a:p>
      </dgm:t>
    </dgm:pt>
    <dgm:pt modelId="{27E209D0-BBA7-3B46-BCA3-AABEEF71FE69}" type="sibTrans" cxnId="{155D4FBA-C12C-384C-AC58-986F968F115E}">
      <dgm:prSet custT="1"/>
      <dgm:spPr/>
      <dgm:t>
        <a:bodyPr/>
        <a:lstStyle/>
        <a:p>
          <a:endParaRPr lang="en-US" sz="1400" dirty="0"/>
        </a:p>
      </dgm:t>
    </dgm:pt>
    <dgm:pt modelId="{A4E1A7DB-CF28-3F40-8F7C-B92B289785F5}" type="pres">
      <dgm:prSet presAssocID="{F646A3BA-1DEA-7545-B7F1-CC453DBD0077}" presName="Name0" presStyleCnt="0">
        <dgm:presLayoutVars>
          <dgm:dir/>
          <dgm:resizeHandles val="exact"/>
        </dgm:presLayoutVars>
      </dgm:prSet>
      <dgm:spPr/>
      <dgm:t>
        <a:bodyPr/>
        <a:lstStyle/>
        <a:p>
          <a:endParaRPr lang="en-US"/>
        </a:p>
      </dgm:t>
    </dgm:pt>
    <dgm:pt modelId="{EDA251F5-A28A-7145-A014-85132DDD19E3}" type="pres">
      <dgm:prSet presAssocID="{09A717D0-72AA-334C-8789-D2982E3C6738}" presName="node" presStyleLbl="node1" presStyleIdx="0" presStyleCnt="5">
        <dgm:presLayoutVars>
          <dgm:bulletEnabled val="1"/>
        </dgm:presLayoutVars>
      </dgm:prSet>
      <dgm:spPr/>
      <dgm:t>
        <a:bodyPr/>
        <a:lstStyle/>
        <a:p>
          <a:endParaRPr lang="en-US"/>
        </a:p>
      </dgm:t>
    </dgm:pt>
    <dgm:pt modelId="{134C8FD6-CD5B-3046-9184-FFFD5219B3F0}" type="pres">
      <dgm:prSet presAssocID="{7DD22880-6EAE-064B-9A03-B4A33854AE86}" presName="sibTrans" presStyleLbl="sibTrans2D1" presStyleIdx="0" presStyleCnt="5" custLinFactNeighborX="37449" custLinFactNeighborY="-22944"/>
      <dgm:spPr/>
      <dgm:t>
        <a:bodyPr/>
        <a:lstStyle/>
        <a:p>
          <a:endParaRPr lang="en-US"/>
        </a:p>
      </dgm:t>
    </dgm:pt>
    <dgm:pt modelId="{0ACC476D-F529-3148-9B54-9A8777F923A6}" type="pres">
      <dgm:prSet presAssocID="{7DD22880-6EAE-064B-9A03-B4A33854AE86}" presName="connectorText" presStyleLbl="sibTrans2D1" presStyleIdx="0" presStyleCnt="5"/>
      <dgm:spPr/>
      <dgm:t>
        <a:bodyPr/>
        <a:lstStyle/>
        <a:p>
          <a:endParaRPr lang="en-US"/>
        </a:p>
      </dgm:t>
    </dgm:pt>
    <dgm:pt modelId="{CD1C0D4B-74E5-E849-9C61-CA653DF8B3B7}" type="pres">
      <dgm:prSet presAssocID="{383C5E7A-E1A4-B240-AF9F-8CC6B4CA3C6B}" presName="node" presStyleLbl="node1" presStyleIdx="1" presStyleCnt="5">
        <dgm:presLayoutVars>
          <dgm:bulletEnabled val="1"/>
        </dgm:presLayoutVars>
      </dgm:prSet>
      <dgm:spPr/>
      <dgm:t>
        <a:bodyPr/>
        <a:lstStyle/>
        <a:p>
          <a:endParaRPr lang="en-US"/>
        </a:p>
      </dgm:t>
    </dgm:pt>
    <dgm:pt modelId="{6A57F635-F0E7-824D-9610-A0D5D793A50C}" type="pres">
      <dgm:prSet presAssocID="{9636ADDC-6B4B-A540-9278-2513CA006723}" presName="sibTrans" presStyleLbl="sibTrans2D1" presStyleIdx="1" presStyleCnt="5"/>
      <dgm:spPr/>
      <dgm:t>
        <a:bodyPr/>
        <a:lstStyle/>
        <a:p>
          <a:endParaRPr lang="en-US"/>
        </a:p>
      </dgm:t>
    </dgm:pt>
    <dgm:pt modelId="{E4BBABD3-0F64-7D48-AD73-21441087EC14}" type="pres">
      <dgm:prSet presAssocID="{9636ADDC-6B4B-A540-9278-2513CA006723}" presName="connectorText" presStyleLbl="sibTrans2D1" presStyleIdx="1" presStyleCnt="5"/>
      <dgm:spPr/>
      <dgm:t>
        <a:bodyPr/>
        <a:lstStyle/>
        <a:p>
          <a:endParaRPr lang="en-US"/>
        </a:p>
      </dgm:t>
    </dgm:pt>
    <dgm:pt modelId="{C4072E7B-191D-3742-B939-007F30FE12B3}" type="pres">
      <dgm:prSet presAssocID="{1CD1ED98-0AB1-0943-9134-564B95FF7B19}" presName="node" presStyleLbl="node1" presStyleIdx="2" presStyleCnt="5">
        <dgm:presLayoutVars>
          <dgm:bulletEnabled val="1"/>
        </dgm:presLayoutVars>
      </dgm:prSet>
      <dgm:spPr/>
      <dgm:t>
        <a:bodyPr/>
        <a:lstStyle/>
        <a:p>
          <a:endParaRPr lang="en-US"/>
        </a:p>
      </dgm:t>
    </dgm:pt>
    <dgm:pt modelId="{2DF258FB-7FF8-1347-9747-3B9484C316FB}" type="pres">
      <dgm:prSet presAssocID="{27E209D0-BBA7-3B46-BCA3-AABEEF71FE69}" presName="sibTrans" presStyleLbl="sibTrans2D1" presStyleIdx="2" presStyleCnt="5"/>
      <dgm:spPr/>
      <dgm:t>
        <a:bodyPr/>
        <a:lstStyle/>
        <a:p>
          <a:endParaRPr lang="en-US"/>
        </a:p>
      </dgm:t>
    </dgm:pt>
    <dgm:pt modelId="{ACA10551-5889-2B49-9D56-3EC6024CA734}" type="pres">
      <dgm:prSet presAssocID="{27E209D0-BBA7-3B46-BCA3-AABEEF71FE69}" presName="connectorText" presStyleLbl="sibTrans2D1" presStyleIdx="2" presStyleCnt="5"/>
      <dgm:spPr/>
      <dgm:t>
        <a:bodyPr/>
        <a:lstStyle/>
        <a:p>
          <a:endParaRPr lang="en-US"/>
        </a:p>
      </dgm:t>
    </dgm:pt>
    <dgm:pt modelId="{924C1146-07C9-6B4B-AA26-211566716186}" type="pres">
      <dgm:prSet presAssocID="{884D3711-0A55-4A44-AD3E-C1A9AF85BA9F}" presName="node" presStyleLbl="node1" presStyleIdx="3" presStyleCnt="5" custScaleX="90004">
        <dgm:presLayoutVars>
          <dgm:bulletEnabled val="1"/>
        </dgm:presLayoutVars>
      </dgm:prSet>
      <dgm:spPr/>
      <dgm:t>
        <a:bodyPr/>
        <a:lstStyle/>
        <a:p>
          <a:endParaRPr lang="en-US"/>
        </a:p>
      </dgm:t>
    </dgm:pt>
    <dgm:pt modelId="{C74EDC82-7F8C-9048-BD42-DCC4648BD373}" type="pres">
      <dgm:prSet presAssocID="{BEEC8E55-0DBD-A349-B9EC-A525878D9D85}" presName="sibTrans" presStyleLbl="sibTrans2D1" presStyleIdx="3" presStyleCnt="5"/>
      <dgm:spPr/>
      <dgm:t>
        <a:bodyPr/>
        <a:lstStyle/>
        <a:p>
          <a:endParaRPr lang="en-US"/>
        </a:p>
      </dgm:t>
    </dgm:pt>
    <dgm:pt modelId="{FDB7FD9C-B425-C04F-9E07-3F5543ACA97B}" type="pres">
      <dgm:prSet presAssocID="{BEEC8E55-0DBD-A349-B9EC-A525878D9D85}" presName="connectorText" presStyleLbl="sibTrans2D1" presStyleIdx="3" presStyleCnt="5"/>
      <dgm:spPr/>
      <dgm:t>
        <a:bodyPr/>
        <a:lstStyle/>
        <a:p>
          <a:endParaRPr lang="en-US"/>
        </a:p>
      </dgm:t>
    </dgm:pt>
    <dgm:pt modelId="{FB7D239A-5B1E-B84F-B1BB-4027A1172566}" type="pres">
      <dgm:prSet presAssocID="{29891527-3DD3-874F-A4B3-E8B17F450567}" presName="node" presStyleLbl="node1" presStyleIdx="4" presStyleCnt="5" custScaleX="87931">
        <dgm:presLayoutVars>
          <dgm:bulletEnabled val="1"/>
        </dgm:presLayoutVars>
      </dgm:prSet>
      <dgm:spPr/>
      <dgm:t>
        <a:bodyPr/>
        <a:lstStyle/>
        <a:p>
          <a:endParaRPr lang="en-US"/>
        </a:p>
      </dgm:t>
    </dgm:pt>
    <dgm:pt modelId="{33A682F3-31A3-2142-8227-1AA19F91DF81}" type="pres">
      <dgm:prSet presAssocID="{9B034071-1B86-2441-9BC9-042F3BFC6710}" presName="sibTrans" presStyleLbl="sibTrans2D1" presStyleIdx="4" presStyleCnt="5" custLinFactNeighborX="-42427" custLinFactNeighborY="-32563"/>
      <dgm:spPr/>
      <dgm:t>
        <a:bodyPr/>
        <a:lstStyle/>
        <a:p>
          <a:endParaRPr lang="en-US"/>
        </a:p>
      </dgm:t>
    </dgm:pt>
    <dgm:pt modelId="{7B3ED116-181D-394A-B998-C9C3F3F5A920}" type="pres">
      <dgm:prSet presAssocID="{9B034071-1B86-2441-9BC9-042F3BFC6710}" presName="connectorText" presStyleLbl="sibTrans2D1" presStyleIdx="4" presStyleCnt="5"/>
      <dgm:spPr/>
      <dgm:t>
        <a:bodyPr/>
        <a:lstStyle/>
        <a:p>
          <a:endParaRPr lang="en-US"/>
        </a:p>
      </dgm:t>
    </dgm:pt>
  </dgm:ptLst>
  <dgm:cxnLst>
    <dgm:cxn modelId="{F200743D-6DAB-8D47-9325-F8C9A27C367C}" type="presOf" srcId="{29891527-3DD3-874F-A4B3-E8B17F450567}" destId="{FB7D239A-5B1E-B84F-B1BB-4027A1172566}" srcOrd="0" destOrd="0" presId="urn:microsoft.com/office/officeart/2005/8/layout/cycle7"/>
    <dgm:cxn modelId="{E4DEC4D2-1181-B44B-B561-ECD2742AF86B}" type="presOf" srcId="{1CD1ED98-0AB1-0943-9134-564B95FF7B19}" destId="{C4072E7B-191D-3742-B939-007F30FE12B3}" srcOrd="0" destOrd="0" presId="urn:microsoft.com/office/officeart/2005/8/layout/cycle7"/>
    <dgm:cxn modelId="{AFFD5786-E644-3A4A-B4EB-153EE698C170}" type="presOf" srcId="{9B034071-1B86-2441-9BC9-042F3BFC6710}" destId="{7B3ED116-181D-394A-B998-C9C3F3F5A920}" srcOrd="1" destOrd="0" presId="urn:microsoft.com/office/officeart/2005/8/layout/cycle7"/>
    <dgm:cxn modelId="{FDB65912-B42D-1C49-B006-197317B8E81E}" type="presOf" srcId="{F646A3BA-1DEA-7545-B7F1-CC453DBD0077}" destId="{A4E1A7DB-CF28-3F40-8F7C-B92B289785F5}" srcOrd="0" destOrd="0" presId="urn:microsoft.com/office/officeart/2005/8/layout/cycle7"/>
    <dgm:cxn modelId="{F3842EB5-1CC2-0D4E-970B-BFC33B41FB4B}" type="presOf" srcId="{383C5E7A-E1A4-B240-AF9F-8CC6B4CA3C6B}" destId="{CD1C0D4B-74E5-E849-9C61-CA653DF8B3B7}" srcOrd="0" destOrd="0" presId="urn:microsoft.com/office/officeart/2005/8/layout/cycle7"/>
    <dgm:cxn modelId="{6BC67530-CCAB-BA4B-8E4F-1F4D6A746364}" type="presOf" srcId="{884D3711-0A55-4A44-AD3E-C1A9AF85BA9F}" destId="{924C1146-07C9-6B4B-AA26-211566716186}" srcOrd="0" destOrd="0" presId="urn:microsoft.com/office/officeart/2005/8/layout/cycle7"/>
    <dgm:cxn modelId="{68D8D693-7C74-6F4E-BCF5-69C32944048C}" srcId="{F646A3BA-1DEA-7545-B7F1-CC453DBD0077}" destId="{884D3711-0A55-4A44-AD3E-C1A9AF85BA9F}" srcOrd="3" destOrd="0" parTransId="{60F9567F-BE81-5343-AB58-6C27A8E69143}" sibTransId="{BEEC8E55-0DBD-A349-B9EC-A525878D9D85}"/>
    <dgm:cxn modelId="{35DB503F-FEE0-4C41-B03F-EB98AAE9DA53}" type="presOf" srcId="{7DD22880-6EAE-064B-9A03-B4A33854AE86}" destId="{134C8FD6-CD5B-3046-9184-FFFD5219B3F0}" srcOrd="0" destOrd="0" presId="urn:microsoft.com/office/officeart/2005/8/layout/cycle7"/>
    <dgm:cxn modelId="{00DF4042-2B6C-F148-86BF-9CF9CED15F10}" type="presOf" srcId="{27E209D0-BBA7-3B46-BCA3-AABEEF71FE69}" destId="{2DF258FB-7FF8-1347-9747-3B9484C316FB}" srcOrd="0" destOrd="0" presId="urn:microsoft.com/office/officeart/2005/8/layout/cycle7"/>
    <dgm:cxn modelId="{6AEC2FE3-95BF-3D46-BD6A-B9C1C13EB84A}" type="presOf" srcId="{9636ADDC-6B4B-A540-9278-2513CA006723}" destId="{E4BBABD3-0F64-7D48-AD73-21441087EC14}" srcOrd="1" destOrd="0" presId="urn:microsoft.com/office/officeart/2005/8/layout/cycle7"/>
    <dgm:cxn modelId="{25A42AFE-DB91-3847-B8D0-A73B18849A4F}" type="presOf" srcId="{9B034071-1B86-2441-9BC9-042F3BFC6710}" destId="{33A682F3-31A3-2142-8227-1AA19F91DF81}" srcOrd="0" destOrd="0" presId="urn:microsoft.com/office/officeart/2005/8/layout/cycle7"/>
    <dgm:cxn modelId="{A8F4C687-3D50-F248-A9E2-F87D3B1EFAFB}" type="presOf" srcId="{BEEC8E55-0DBD-A349-B9EC-A525878D9D85}" destId="{C74EDC82-7F8C-9048-BD42-DCC4648BD373}" srcOrd="0" destOrd="0" presId="urn:microsoft.com/office/officeart/2005/8/layout/cycle7"/>
    <dgm:cxn modelId="{155D4FBA-C12C-384C-AC58-986F968F115E}" srcId="{F646A3BA-1DEA-7545-B7F1-CC453DBD0077}" destId="{1CD1ED98-0AB1-0943-9134-564B95FF7B19}" srcOrd="2" destOrd="0" parTransId="{ED818C21-739F-7247-9507-BB780A2915D5}" sibTransId="{27E209D0-BBA7-3B46-BCA3-AABEEF71FE69}"/>
    <dgm:cxn modelId="{31218BD4-4D0A-2D4D-8BBB-9FBBBC0EE570}" type="presOf" srcId="{7DD22880-6EAE-064B-9A03-B4A33854AE86}" destId="{0ACC476D-F529-3148-9B54-9A8777F923A6}" srcOrd="1" destOrd="0" presId="urn:microsoft.com/office/officeart/2005/8/layout/cycle7"/>
    <dgm:cxn modelId="{8C2C1C9F-B899-3D46-B1DE-AB6C6F751439}" type="presOf" srcId="{09A717D0-72AA-334C-8789-D2982E3C6738}" destId="{EDA251F5-A28A-7145-A014-85132DDD19E3}" srcOrd="0" destOrd="0" presId="urn:microsoft.com/office/officeart/2005/8/layout/cycle7"/>
    <dgm:cxn modelId="{B13F8625-3260-1E4C-8E7F-6A80F6229483}" srcId="{F646A3BA-1DEA-7545-B7F1-CC453DBD0077}" destId="{09A717D0-72AA-334C-8789-D2982E3C6738}" srcOrd="0" destOrd="0" parTransId="{982A496F-7FBC-0F43-8353-0FDCA67A7C97}" sibTransId="{7DD22880-6EAE-064B-9A03-B4A33854AE86}"/>
    <dgm:cxn modelId="{266DEF73-E841-CA43-BEAE-CF20D5F56B07}" type="presOf" srcId="{27E209D0-BBA7-3B46-BCA3-AABEEF71FE69}" destId="{ACA10551-5889-2B49-9D56-3EC6024CA734}" srcOrd="1" destOrd="0" presId="urn:microsoft.com/office/officeart/2005/8/layout/cycle7"/>
    <dgm:cxn modelId="{8D510DB3-9A70-E146-B351-0B837869E27F}" type="presOf" srcId="{BEEC8E55-0DBD-A349-B9EC-A525878D9D85}" destId="{FDB7FD9C-B425-C04F-9E07-3F5543ACA97B}" srcOrd="1" destOrd="0" presId="urn:microsoft.com/office/officeart/2005/8/layout/cycle7"/>
    <dgm:cxn modelId="{F9D3FCE3-638D-414A-9818-4982E95605D6}" srcId="{F646A3BA-1DEA-7545-B7F1-CC453DBD0077}" destId="{383C5E7A-E1A4-B240-AF9F-8CC6B4CA3C6B}" srcOrd="1" destOrd="0" parTransId="{B1F8B9E9-3F87-1E4F-9935-8EEA9BC2ED65}" sibTransId="{9636ADDC-6B4B-A540-9278-2513CA006723}"/>
    <dgm:cxn modelId="{A31F32CA-FBD7-8540-A54A-3BD68C493119}" type="presOf" srcId="{9636ADDC-6B4B-A540-9278-2513CA006723}" destId="{6A57F635-F0E7-824D-9610-A0D5D793A50C}" srcOrd="0" destOrd="0" presId="urn:microsoft.com/office/officeart/2005/8/layout/cycle7"/>
    <dgm:cxn modelId="{5F314231-8174-C247-A7EC-B163640283FA}" srcId="{F646A3BA-1DEA-7545-B7F1-CC453DBD0077}" destId="{29891527-3DD3-874F-A4B3-E8B17F450567}" srcOrd="4" destOrd="0" parTransId="{DBF4E0C7-DA99-0A4C-A4AE-739ABA7E84C7}" sibTransId="{9B034071-1B86-2441-9BC9-042F3BFC6710}"/>
    <dgm:cxn modelId="{F866CE31-94FF-CA4C-B638-C70650D26FF2}" type="presParOf" srcId="{A4E1A7DB-CF28-3F40-8F7C-B92B289785F5}" destId="{EDA251F5-A28A-7145-A014-85132DDD19E3}" srcOrd="0" destOrd="0" presId="urn:microsoft.com/office/officeart/2005/8/layout/cycle7"/>
    <dgm:cxn modelId="{81C08108-FCA9-EA49-8F6E-0CD2E9823069}" type="presParOf" srcId="{A4E1A7DB-CF28-3F40-8F7C-B92B289785F5}" destId="{134C8FD6-CD5B-3046-9184-FFFD5219B3F0}" srcOrd="1" destOrd="0" presId="urn:microsoft.com/office/officeart/2005/8/layout/cycle7"/>
    <dgm:cxn modelId="{EFF26B92-9679-1C49-A9CA-B356272ED14D}" type="presParOf" srcId="{134C8FD6-CD5B-3046-9184-FFFD5219B3F0}" destId="{0ACC476D-F529-3148-9B54-9A8777F923A6}" srcOrd="0" destOrd="0" presId="urn:microsoft.com/office/officeart/2005/8/layout/cycle7"/>
    <dgm:cxn modelId="{73E8BB76-7842-6142-BA44-54168F9CEEEC}" type="presParOf" srcId="{A4E1A7DB-CF28-3F40-8F7C-B92B289785F5}" destId="{CD1C0D4B-74E5-E849-9C61-CA653DF8B3B7}" srcOrd="2" destOrd="0" presId="urn:microsoft.com/office/officeart/2005/8/layout/cycle7"/>
    <dgm:cxn modelId="{D52A831F-BBC7-9140-B5CC-82340E29C8FB}" type="presParOf" srcId="{A4E1A7DB-CF28-3F40-8F7C-B92B289785F5}" destId="{6A57F635-F0E7-824D-9610-A0D5D793A50C}" srcOrd="3" destOrd="0" presId="urn:microsoft.com/office/officeart/2005/8/layout/cycle7"/>
    <dgm:cxn modelId="{0D18392A-7305-7C4C-8D2D-94B9357A85A6}" type="presParOf" srcId="{6A57F635-F0E7-824D-9610-A0D5D793A50C}" destId="{E4BBABD3-0F64-7D48-AD73-21441087EC14}" srcOrd="0" destOrd="0" presId="urn:microsoft.com/office/officeart/2005/8/layout/cycle7"/>
    <dgm:cxn modelId="{0C2C56A4-9DF1-264C-B752-E6B05EA9864B}" type="presParOf" srcId="{A4E1A7DB-CF28-3F40-8F7C-B92B289785F5}" destId="{C4072E7B-191D-3742-B939-007F30FE12B3}" srcOrd="4" destOrd="0" presId="urn:microsoft.com/office/officeart/2005/8/layout/cycle7"/>
    <dgm:cxn modelId="{78F0B967-6C08-9942-BBF9-91C87EEA9F55}" type="presParOf" srcId="{A4E1A7DB-CF28-3F40-8F7C-B92B289785F5}" destId="{2DF258FB-7FF8-1347-9747-3B9484C316FB}" srcOrd="5" destOrd="0" presId="urn:microsoft.com/office/officeart/2005/8/layout/cycle7"/>
    <dgm:cxn modelId="{EC64F10E-34B4-1440-A846-575B99F53658}" type="presParOf" srcId="{2DF258FB-7FF8-1347-9747-3B9484C316FB}" destId="{ACA10551-5889-2B49-9D56-3EC6024CA734}" srcOrd="0" destOrd="0" presId="urn:microsoft.com/office/officeart/2005/8/layout/cycle7"/>
    <dgm:cxn modelId="{B819E028-740B-9F4A-BC4B-7A22DD90C4BB}" type="presParOf" srcId="{A4E1A7DB-CF28-3F40-8F7C-B92B289785F5}" destId="{924C1146-07C9-6B4B-AA26-211566716186}" srcOrd="6" destOrd="0" presId="urn:microsoft.com/office/officeart/2005/8/layout/cycle7"/>
    <dgm:cxn modelId="{757B6374-3219-DB4C-9058-4C2D8C4B6618}" type="presParOf" srcId="{A4E1A7DB-CF28-3F40-8F7C-B92B289785F5}" destId="{C74EDC82-7F8C-9048-BD42-DCC4648BD373}" srcOrd="7" destOrd="0" presId="urn:microsoft.com/office/officeart/2005/8/layout/cycle7"/>
    <dgm:cxn modelId="{891BB48D-540A-364F-B222-F655D82E6C8C}" type="presParOf" srcId="{C74EDC82-7F8C-9048-BD42-DCC4648BD373}" destId="{FDB7FD9C-B425-C04F-9E07-3F5543ACA97B}" srcOrd="0" destOrd="0" presId="urn:microsoft.com/office/officeart/2005/8/layout/cycle7"/>
    <dgm:cxn modelId="{1119271F-81DC-C341-9483-18E4D0EC029E}" type="presParOf" srcId="{A4E1A7DB-CF28-3F40-8F7C-B92B289785F5}" destId="{FB7D239A-5B1E-B84F-B1BB-4027A1172566}" srcOrd="8" destOrd="0" presId="urn:microsoft.com/office/officeart/2005/8/layout/cycle7"/>
    <dgm:cxn modelId="{61DC5845-D37D-B94E-8772-7BCB856F3365}" type="presParOf" srcId="{A4E1A7DB-CF28-3F40-8F7C-B92B289785F5}" destId="{33A682F3-31A3-2142-8227-1AA19F91DF81}" srcOrd="9" destOrd="0" presId="urn:microsoft.com/office/officeart/2005/8/layout/cycle7"/>
    <dgm:cxn modelId="{BCFAC376-2BF0-0949-96BC-3B2B597AFECC}" type="presParOf" srcId="{33A682F3-31A3-2142-8227-1AA19F91DF81}" destId="{7B3ED116-181D-394A-B998-C9C3F3F5A9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2ACD902-91B6-B941-8B85-625462069500}" type="doc">
      <dgm:prSet loTypeId="urn:microsoft.com/office/officeart/2005/8/layout/hProcess9" loCatId="" qsTypeId="urn:microsoft.com/office/officeart/2005/8/quickstyle/simple1" qsCatId="simple" csTypeId="urn:microsoft.com/office/officeart/2005/8/colors/accent0_1" csCatId="mainScheme" phldr="1"/>
      <dgm:spPr/>
      <dgm:t>
        <a:bodyPr/>
        <a:lstStyle/>
        <a:p>
          <a:endParaRPr lang="en-US"/>
        </a:p>
      </dgm:t>
    </dgm:pt>
    <dgm:pt modelId="{D0620C2B-7F3A-C74A-9BCD-C744E62E6CA3}">
      <dgm:prSet phldrT="[Text]"/>
      <dgm:spPr>
        <a:solidFill>
          <a:schemeClr val="tx1"/>
        </a:solidFill>
      </dgm:spPr>
      <dgm:t>
        <a:bodyPr/>
        <a:lstStyle/>
        <a:p>
          <a:r>
            <a:rPr lang="en-US" dirty="0">
              <a:solidFill>
                <a:schemeClr val="bg1"/>
              </a:solidFill>
            </a:rPr>
            <a:t>EBL Analysis of Regs/Legs</a:t>
          </a:r>
        </a:p>
      </dgm:t>
    </dgm:pt>
    <dgm:pt modelId="{DDC0AC3B-4A67-424B-86CC-F90987A4A9DD}" type="parTrans" cxnId="{E4FA8CA7-C739-6440-9F79-4B3210DC852F}">
      <dgm:prSet/>
      <dgm:spPr/>
      <dgm:t>
        <a:bodyPr/>
        <a:lstStyle/>
        <a:p>
          <a:endParaRPr lang="en-US"/>
        </a:p>
      </dgm:t>
    </dgm:pt>
    <dgm:pt modelId="{E8852B03-A1D1-AF4E-AF81-507974FAE361}" type="sibTrans" cxnId="{E4FA8CA7-C739-6440-9F79-4B3210DC852F}">
      <dgm:prSet/>
      <dgm:spPr/>
      <dgm:t>
        <a:bodyPr/>
        <a:lstStyle/>
        <a:p>
          <a:endParaRPr lang="en-US"/>
        </a:p>
      </dgm:t>
    </dgm:pt>
    <dgm:pt modelId="{025CD092-4425-4DB0-8651-312D251B81C9}">
      <dgm:prSet phldrT="[Text]"/>
      <dgm:spPr>
        <a:solidFill>
          <a:schemeClr val="tx1"/>
        </a:solidFill>
      </dgm:spPr>
      <dgm:t>
        <a:bodyPr/>
        <a:lstStyle/>
        <a:p>
          <a:r>
            <a:rPr lang="en-US" dirty="0">
              <a:solidFill>
                <a:schemeClr val="bg1"/>
              </a:solidFill>
            </a:rPr>
            <a:t>SOC/BLR and Licensure</a:t>
          </a:r>
        </a:p>
      </dgm:t>
    </dgm:pt>
    <dgm:pt modelId="{7A2BE481-D66A-4F19-B0D9-96F7A0EDF181}" type="parTrans" cxnId="{E3EA1ECD-77BF-411C-B806-9A60761B7164}">
      <dgm:prSet/>
      <dgm:spPr/>
      <dgm:t>
        <a:bodyPr/>
        <a:lstStyle/>
        <a:p>
          <a:endParaRPr lang="en-US"/>
        </a:p>
      </dgm:t>
    </dgm:pt>
    <dgm:pt modelId="{2252BE08-0432-418A-816A-CD897A04ABF5}" type="sibTrans" cxnId="{E3EA1ECD-77BF-411C-B806-9A60761B7164}">
      <dgm:prSet/>
      <dgm:spPr/>
      <dgm:t>
        <a:bodyPr/>
        <a:lstStyle/>
        <a:p>
          <a:endParaRPr lang="en-US"/>
        </a:p>
      </dgm:t>
    </dgm:pt>
    <dgm:pt modelId="{97C2E457-7EAB-7749-AEF0-CD833054C20B}">
      <dgm:prSet phldrT="[Text]"/>
      <dgm:spPr>
        <a:solidFill>
          <a:schemeClr val="accent1"/>
        </a:solidFill>
      </dgm:spPr>
      <dgm:t>
        <a:bodyPr/>
        <a:lstStyle/>
        <a:p>
          <a:r>
            <a:rPr lang="en-US" dirty="0">
              <a:solidFill>
                <a:schemeClr val="bg1"/>
              </a:solidFill>
            </a:rPr>
            <a:t>Summary</a:t>
          </a:r>
        </a:p>
      </dgm:t>
    </dgm:pt>
    <dgm:pt modelId="{DE3197B2-C21F-9F49-87F1-FD65B5029AC1}" type="parTrans" cxnId="{5EFCFB78-6D8F-484F-A62F-88A2921926C2}">
      <dgm:prSet/>
      <dgm:spPr/>
      <dgm:t>
        <a:bodyPr/>
        <a:lstStyle/>
        <a:p>
          <a:endParaRPr lang="en-US"/>
        </a:p>
      </dgm:t>
    </dgm:pt>
    <dgm:pt modelId="{4FC9E30F-494F-0741-AC64-EFFBC5450390}" type="sibTrans" cxnId="{5EFCFB78-6D8F-484F-A62F-88A2921926C2}">
      <dgm:prSet/>
      <dgm:spPr/>
      <dgm:t>
        <a:bodyPr/>
        <a:lstStyle/>
        <a:p>
          <a:endParaRPr lang="en-US"/>
        </a:p>
      </dgm:t>
    </dgm:pt>
    <dgm:pt modelId="{68D73E1C-5D2E-3C4A-87F0-DD50D7A8F90B}">
      <dgm:prSet phldrT="[Text]"/>
      <dgm:spPr>
        <a:solidFill>
          <a:schemeClr val="tx1"/>
        </a:solidFill>
      </dgm:spPr>
      <dgm:t>
        <a:bodyPr/>
        <a:lstStyle/>
        <a:p>
          <a:r>
            <a:rPr lang="en-US" dirty="0">
              <a:solidFill>
                <a:schemeClr val="bg1"/>
              </a:solidFill>
            </a:rPr>
            <a:t>Barriers to Full Scope</a:t>
          </a:r>
        </a:p>
      </dgm:t>
    </dgm:pt>
    <dgm:pt modelId="{636C69A2-FD07-2D48-AAAC-9B56B10E2992}" type="parTrans" cxnId="{BDF141BF-54A7-5144-A933-5353101B83D5}">
      <dgm:prSet/>
      <dgm:spPr/>
      <dgm:t>
        <a:bodyPr/>
        <a:lstStyle/>
        <a:p>
          <a:endParaRPr lang="en-US"/>
        </a:p>
      </dgm:t>
    </dgm:pt>
    <dgm:pt modelId="{A1AC12B4-23ED-3744-ADB1-D1DE4707E007}" type="sibTrans" cxnId="{BDF141BF-54A7-5144-A933-5353101B83D5}">
      <dgm:prSet/>
      <dgm:spPr/>
      <dgm:t>
        <a:bodyPr/>
        <a:lstStyle/>
        <a:p>
          <a:endParaRPr lang="en-US"/>
        </a:p>
      </dgm:t>
    </dgm:pt>
    <dgm:pt modelId="{DC8C811F-2250-0848-907D-88B360D01E0C}" type="pres">
      <dgm:prSet presAssocID="{D2ACD902-91B6-B941-8B85-625462069500}" presName="CompostProcess" presStyleCnt="0">
        <dgm:presLayoutVars>
          <dgm:dir/>
          <dgm:resizeHandles val="exact"/>
        </dgm:presLayoutVars>
      </dgm:prSet>
      <dgm:spPr/>
      <dgm:t>
        <a:bodyPr/>
        <a:lstStyle/>
        <a:p>
          <a:endParaRPr lang="en-US"/>
        </a:p>
      </dgm:t>
    </dgm:pt>
    <dgm:pt modelId="{0A101A12-618F-4F43-946E-D06808447737}" type="pres">
      <dgm:prSet presAssocID="{D2ACD902-91B6-B941-8B85-625462069500}" presName="arrow" presStyleLbl="bgShp" presStyleIdx="0" presStyleCnt="1"/>
      <dgm:spPr/>
    </dgm:pt>
    <dgm:pt modelId="{9D664AC0-01AE-C243-99DC-6541DBC4A551}" type="pres">
      <dgm:prSet presAssocID="{D2ACD902-91B6-B941-8B85-625462069500}" presName="linearProcess" presStyleCnt="0"/>
      <dgm:spPr/>
    </dgm:pt>
    <dgm:pt modelId="{E61E45D2-5D48-41B6-93EB-F709EBD26602}" type="pres">
      <dgm:prSet presAssocID="{025CD092-4425-4DB0-8651-312D251B81C9}" presName="textNode" presStyleLbl="node1" presStyleIdx="0" presStyleCnt="4">
        <dgm:presLayoutVars>
          <dgm:bulletEnabled val="1"/>
        </dgm:presLayoutVars>
      </dgm:prSet>
      <dgm:spPr/>
      <dgm:t>
        <a:bodyPr/>
        <a:lstStyle/>
        <a:p>
          <a:endParaRPr lang="en-US"/>
        </a:p>
      </dgm:t>
    </dgm:pt>
    <dgm:pt modelId="{97F29BC2-8B45-4DF6-8BE6-790A3AB851CF}" type="pres">
      <dgm:prSet presAssocID="{2252BE08-0432-418A-816A-CD897A04ABF5}" presName="sibTrans" presStyleCnt="0"/>
      <dgm:spPr/>
    </dgm:pt>
    <dgm:pt modelId="{FA645029-A349-334F-865A-0CED77CB9032}" type="pres">
      <dgm:prSet presAssocID="{68D73E1C-5D2E-3C4A-87F0-DD50D7A8F90B}" presName="textNode" presStyleLbl="node1" presStyleIdx="1" presStyleCnt="4">
        <dgm:presLayoutVars>
          <dgm:bulletEnabled val="1"/>
        </dgm:presLayoutVars>
      </dgm:prSet>
      <dgm:spPr/>
      <dgm:t>
        <a:bodyPr/>
        <a:lstStyle/>
        <a:p>
          <a:endParaRPr lang="en-US"/>
        </a:p>
      </dgm:t>
    </dgm:pt>
    <dgm:pt modelId="{3AF84DA6-8F24-1E4A-9608-ABDD725A1F8F}" type="pres">
      <dgm:prSet presAssocID="{A1AC12B4-23ED-3744-ADB1-D1DE4707E007}" presName="sibTrans" presStyleCnt="0"/>
      <dgm:spPr/>
    </dgm:pt>
    <dgm:pt modelId="{64922A4A-E7CB-1443-992D-2040F8492052}" type="pres">
      <dgm:prSet presAssocID="{D0620C2B-7F3A-C74A-9BCD-C744E62E6CA3}" presName="textNode" presStyleLbl="node1" presStyleIdx="2" presStyleCnt="4">
        <dgm:presLayoutVars>
          <dgm:bulletEnabled val="1"/>
        </dgm:presLayoutVars>
      </dgm:prSet>
      <dgm:spPr/>
      <dgm:t>
        <a:bodyPr/>
        <a:lstStyle/>
        <a:p>
          <a:endParaRPr lang="en-US"/>
        </a:p>
      </dgm:t>
    </dgm:pt>
    <dgm:pt modelId="{C1273358-AE53-2341-AA79-1A4A0F252089}" type="pres">
      <dgm:prSet presAssocID="{E8852B03-A1D1-AF4E-AF81-507974FAE361}" presName="sibTrans" presStyleCnt="0"/>
      <dgm:spPr/>
    </dgm:pt>
    <dgm:pt modelId="{F1C7F304-716F-004E-838C-5C54CCC35E1B}" type="pres">
      <dgm:prSet presAssocID="{97C2E457-7EAB-7749-AEF0-CD833054C20B}" presName="textNode" presStyleLbl="node1" presStyleIdx="3" presStyleCnt="4">
        <dgm:presLayoutVars>
          <dgm:bulletEnabled val="1"/>
        </dgm:presLayoutVars>
      </dgm:prSet>
      <dgm:spPr/>
      <dgm:t>
        <a:bodyPr/>
        <a:lstStyle/>
        <a:p>
          <a:endParaRPr lang="en-US"/>
        </a:p>
      </dgm:t>
    </dgm:pt>
  </dgm:ptLst>
  <dgm:cxnLst>
    <dgm:cxn modelId="{70DD8081-FDB3-4543-B3DD-82542F5DF870}" type="presOf" srcId="{D2ACD902-91B6-B941-8B85-625462069500}" destId="{DC8C811F-2250-0848-907D-88B360D01E0C}" srcOrd="0" destOrd="0" presId="urn:microsoft.com/office/officeart/2005/8/layout/hProcess9"/>
    <dgm:cxn modelId="{DFF48D0A-26CB-3541-B3AA-2E549ABE1389}" type="presOf" srcId="{68D73E1C-5D2E-3C4A-87F0-DD50D7A8F90B}" destId="{FA645029-A349-334F-865A-0CED77CB9032}" srcOrd="0" destOrd="0" presId="urn:microsoft.com/office/officeart/2005/8/layout/hProcess9"/>
    <dgm:cxn modelId="{E3EA1ECD-77BF-411C-B806-9A60761B7164}" srcId="{D2ACD902-91B6-B941-8B85-625462069500}" destId="{025CD092-4425-4DB0-8651-312D251B81C9}" srcOrd="0" destOrd="0" parTransId="{7A2BE481-D66A-4F19-B0D9-96F7A0EDF181}" sibTransId="{2252BE08-0432-418A-816A-CD897A04ABF5}"/>
    <dgm:cxn modelId="{3FD37419-FD35-4F47-95D7-426E61C6CAB6}" type="presOf" srcId="{97C2E457-7EAB-7749-AEF0-CD833054C20B}" destId="{F1C7F304-716F-004E-838C-5C54CCC35E1B}" srcOrd="0" destOrd="0" presId="urn:microsoft.com/office/officeart/2005/8/layout/hProcess9"/>
    <dgm:cxn modelId="{E4FA8CA7-C739-6440-9F79-4B3210DC852F}" srcId="{D2ACD902-91B6-B941-8B85-625462069500}" destId="{D0620C2B-7F3A-C74A-9BCD-C744E62E6CA3}" srcOrd="2" destOrd="0" parTransId="{DDC0AC3B-4A67-424B-86CC-F90987A4A9DD}" sibTransId="{E8852B03-A1D1-AF4E-AF81-507974FAE361}"/>
    <dgm:cxn modelId="{242F3B42-C0BB-0B4D-BA22-51A4D9B486E1}" type="presOf" srcId="{D0620C2B-7F3A-C74A-9BCD-C744E62E6CA3}" destId="{64922A4A-E7CB-1443-992D-2040F8492052}" srcOrd="0" destOrd="0" presId="urn:microsoft.com/office/officeart/2005/8/layout/hProcess9"/>
    <dgm:cxn modelId="{BDF141BF-54A7-5144-A933-5353101B83D5}" srcId="{D2ACD902-91B6-B941-8B85-625462069500}" destId="{68D73E1C-5D2E-3C4A-87F0-DD50D7A8F90B}" srcOrd="1" destOrd="0" parTransId="{636C69A2-FD07-2D48-AAAC-9B56B10E2992}" sibTransId="{A1AC12B4-23ED-3744-ADB1-D1DE4707E007}"/>
    <dgm:cxn modelId="{603B7175-7E78-4238-8965-5E656AEC6593}" type="presOf" srcId="{025CD092-4425-4DB0-8651-312D251B81C9}" destId="{E61E45D2-5D48-41B6-93EB-F709EBD26602}" srcOrd="0" destOrd="0" presId="urn:microsoft.com/office/officeart/2005/8/layout/hProcess9"/>
    <dgm:cxn modelId="{5EFCFB78-6D8F-484F-A62F-88A2921926C2}" srcId="{D2ACD902-91B6-B941-8B85-625462069500}" destId="{97C2E457-7EAB-7749-AEF0-CD833054C20B}" srcOrd="3" destOrd="0" parTransId="{DE3197B2-C21F-9F49-87F1-FD65B5029AC1}" sibTransId="{4FC9E30F-494F-0741-AC64-EFFBC5450390}"/>
    <dgm:cxn modelId="{DA2B91FE-4497-B340-A44B-B5E837F8B01D}" type="presParOf" srcId="{DC8C811F-2250-0848-907D-88B360D01E0C}" destId="{0A101A12-618F-4F43-946E-D06808447737}" srcOrd="0" destOrd="0" presId="urn:microsoft.com/office/officeart/2005/8/layout/hProcess9"/>
    <dgm:cxn modelId="{229B5B8A-D494-EC4A-836C-1C58EB40BF83}" type="presParOf" srcId="{DC8C811F-2250-0848-907D-88B360D01E0C}" destId="{9D664AC0-01AE-C243-99DC-6541DBC4A551}" srcOrd="1" destOrd="0" presId="urn:microsoft.com/office/officeart/2005/8/layout/hProcess9"/>
    <dgm:cxn modelId="{706373CA-397F-45D3-B6D5-95965DAEA855}" type="presParOf" srcId="{9D664AC0-01AE-C243-99DC-6541DBC4A551}" destId="{E61E45D2-5D48-41B6-93EB-F709EBD26602}" srcOrd="0" destOrd="0" presId="urn:microsoft.com/office/officeart/2005/8/layout/hProcess9"/>
    <dgm:cxn modelId="{5DDF93DC-EEF6-490C-9BF3-F1430F0D8E9D}" type="presParOf" srcId="{9D664AC0-01AE-C243-99DC-6541DBC4A551}" destId="{97F29BC2-8B45-4DF6-8BE6-790A3AB851CF}" srcOrd="1" destOrd="0" presId="urn:microsoft.com/office/officeart/2005/8/layout/hProcess9"/>
    <dgm:cxn modelId="{04CDED4B-F723-C34A-A09D-996935889F41}" type="presParOf" srcId="{9D664AC0-01AE-C243-99DC-6541DBC4A551}" destId="{FA645029-A349-334F-865A-0CED77CB9032}" srcOrd="2" destOrd="0" presId="urn:microsoft.com/office/officeart/2005/8/layout/hProcess9"/>
    <dgm:cxn modelId="{CB12234C-09A4-8C41-A5FA-8C55E5A093A3}" type="presParOf" srcId="{9D664AC0-01AE-C243-99DC-6541DBC4A551}" destId="{3AF84DA6-8F24-1E4A-9608-ABDD725A1F8F}" srcOrd="3" destOrd="0" presId="urn:microsoft.com/office/officeart/2005/8/layout/hProcess9"/>
    <dgm:cxn modelId="{C4F17DFA-8B77-C84E-86E2-1067814EDBA8}" type="presParOf" srcId="{9D664AC0-01AE-C243-99DC-6541DBC4A551}" destId="{64922A4A-E7CB-1443-992D-2040F8492052}" srcOrd="4" destOrd="0" presId="urn:microsoft.com/office/officeart/2005/8/layout/hProcess9"/>
    <dgm:cxn modelId="{889F5EF6-22D1-5341-BBAE-67CA2CEDA84F}" type="presParOf" srcId="{9D664AC0-01AE-C243-99DC-6541DBC4A551}" destId="{C1273358-AE53-2341-AA79-1A4A0F252089}" srcOrd="5" destOrd="0" presId="urn:microsoft.com/office/officeart/2005/8/layout/hProcess9"/>
    <dgm:cxn modelId="{4B551912-209A-FE4D-8033-0CC84BE9B0EC}" type="presParOf" srcId="{9D664AC0-01AE-C243-99DC-6541DBC4A551}" destId="{F1C7F304-716F-004E-838C-5C54CCC35E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71C00A9-B7B8-BB4C-BBCF-4B032DFDBC20}" type="doc">
      <dgm:prSet loTypeId="urn:microsoft.com/office/officeart/2005/8/layout/process4" loCatId="" qsTypeId="urn:microsoft.com/office/officeart/2005/8/quickstyle/simple1" qsCatId="simple" csTypeId="urn:microsoft.com/office/officeart/2005/8/colors/accent0_1" csCatId="mainScheme" phldr="1"/>
      <dgm:spPr/>
      <dgm:t>
        <a:bodyPr/>
        <a:lstStyle/>
        <a:p>
          <a:endParaRPr lang="en-US"/>
        </a:p>
      </dgm:t>
    </dgm:pt>
    <dgm:pt modelId="{1D5E22EF-FF85-3648-8F91-152DBB1B2E2D}">
      <dgm:prSet custT="1"/>
      <dgm:spPr/>
      <dgm:t>
        <a:bodyPr anchor="ctr"/>
        <a:lstStyle/>
        <a:p>
          <a:pPr algn="ctr"/>
          <a:r>
            <a:rPr lang="en-US" sz="4400" dirty="0"/>
            <a:t>How might we maintain patient safety while harmonizing scope of practice with clinical/technical abilities?</a:t>
          </a:r>
        </a:p>
      </dgm:t>
    </dgm:pt>
    <dgm:pt modelId="{6DA0ED01-AF15-004E-BACB-AAE802931D71}" type="parTrans" cxnId="{CF70FF8A-7F4B-634A-B17D-4B82F81D1CE2}">
      <dgm:prSet/>
      <dgm:spPr/>
      <dgm:t>
        <a:bodyPr/>
        <a:lstStyle/>
        <a:p>
          <a:endParaRPr lang="en-US"/>
        </a:p>
      </dgm:t>
    </dgm:pt>
    <dgm:pt modelId="{EB2985CD-72D6-6E49-BD4C-285DDC8B4DA2}" type="sibTrans" cxnId="{CF70FF8A-7F4B-634A-B17D-4B82F81D1CE2}">
      <dgm:prSet/>
      <dgm:spPr/>
      <dgm:t>
        <a:bodyPr/>
        <a:lstStyle/>
        <a:p>
          <a:endParaRPr lang="en-US"/>
        </a:p>
      </dgm:t>
    </dgm:pt>
    <dgm:pt modelId="{BC4A482A-589E-2347-8C20-4C35CF889355}" type="pres">
      <dgm:prSet presAssocID="{B71C00A9-B7B8-BB4C-BBCF-4B032DFDBC20}" presName="Name0" presStyleCnt="0">
        <dgm:presLayoutVars>
          <dgm:dir/>
          <dgm:animLvl val="lvl"/>
          <dgm:resizeHandles val="exact"/>
        </dgm:presLayoutVars>
      </dgm:prSet>
      <dgm:spPr/>
      <dgm:t>
        <a:bodyPr/>
        <a:lstStyle/>
        <a:p>
          <a:endParaRPr lang="en-US"/>
        </a:p>
      </dgm:t>
    </dgm:pt>
    <dgm:pt modelId="{DFD81FB0-878B-134C-9BDA-771ED4BD6DB4}" type="pres">
      <dgm:prSet presAssocID="{1D5E22EF-FF85-3648-8F91-152DBB1B2E2D}" presName="boxAndChildren" presStyleCnt="0"/>
      <dgm:spPr/>
    </dgm:pt>
    <dgm:pt modelId="{255A6104-BB2B-4649-8473-BE3179E47EAD}" type="pres">
      <dgm:prSet presAssocID="{1D5E22EF-FF85-3648-8F91-152DBB1B2E2D}" presName="parentTextBox" presStyleLbl="node1" presStyleIdx="0" presStyleCnt="1" custScaleY="96970" custLinFactNeighborX="-4519" custLinFactNeighborY="-7872"/>
      <dgm:spPr/>
      <dgm:t>
        <a:bodyPr/>
        <a:lstStyle/>
        <a:p>
          <a:endParaRPr lang="en-US"/>
        </a:p>
      </dgm:t>
    </dgm:pt>
  </dgm:ptLst>
  <dgm:cxnLst>
    <dgm:cxn modelId="{A5BF5E0F-6D8C-8A44-BBE9-196D8883AF8E}" type="presOf" srcId="{1D5E22EF-FF85-3648-8F91-152DBB1B2E2D}" destId="{255A6104-BB2B-4649-8473-BE3179E47EAD}" srcOrd="0" destOrd="0" presId="urn:microsoft.com/office/officeart/2005/8/layout/process4"/>
    <dgm:cxn modelId="{CF70FF8A-7F4B-634A-B17D-4B82F81D1CE2}" srcId="{B71C00A9-B7B8-BB4C-BBCF-4B032DFDBC20}" destId="{1D5E22EF-FF85-3648-8F91-152DBB1B2E2D}" srcOrd="0" destOrd="0" parTransId="{6DA0ED01-AF15-004E-BACB-AAE802931D71}" sibTransId="{EB2985CD-72D6-6E49-BD4C-285DDC8B4DA2}"/>
    <dgm:cxn modelId="{F3FFD4D9-76A6-F34E-90E8-E559290A9E3F}" type="presOf" srcId="{B71C00A9-B7B8-BB4C-BBCF-4B032DFDBC20}" destId="{BC4A482A-589E-2347-8C20-4C35CF889355}" srcOrd="0" destOrd="0" presId="urn:microsoft.com/office/officeart/2005/8/layout/process4"/>
    <dgm:cxn modelId="{124F2F00-31F0-CA4A-9913-63B638576E38}" type="presParOf" srcId="{BC4A482A-589E-2347-8C20-4C35CF889355}" destId="{DFD81FB0-878B-134C-9BDA-771ED4BD6DB4}" srcOrd="0" destOrd="0" presId="urn:microsoft.com/office/officeart/2005/8/layout/process4"/>
    <dgm:cxn modelId="{F9B1F42A-1B20-9F4D-B99C-EBF84CA92C0B}" type="presParOf" srcId="{DFD81FB0-878B-134C-9BDA-771ED4BD6DB4}" destId="{255A6104-BB2B-4649-8473-BE3179E47E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1C00A9-B7B8-BB4C-BBCF-4B032DFDBC20}" type="doc">
      <dgm:prSet loTypeId="urn:microsoft.com/office/officeart/2005/8/layout/process4" loCatId="" qsTypeId="urn:microsoft.com/office/officeart/2005/8/quickstyle/simple1" qsCatId="simple" csTypeId="urn:microsoft.com/office/officeart/2005/8/colors/accent0_1" csCatId="mainScheme" phldr="1"/>
      <dgm:spPr/>
      <dgm:t>
        <a:bodyPr/>
        <a:lstStyle/>
        <a:p>
          <a:endParaRPr lang="en-US"/>
        </a:p>
      </dgm:t>
    </dgm:pt>
    <dgm:pt modelId="{BC4A482A-589E-2347-8C20-4C35CF889355}" type="pres">
      <dgm:prSet presAssocID="{B71C00A9-B7B8-BB4C-BBCF-4B032DFDBC20}" presName="Name0" presStyleCnt="0">
        <dgm:presLayoutVars>
          <dgm:dir/>
          <dgm:animLvl val="lvl"/>
          <dgm:resizeHandles val="exact"/>
        </dgm:presLayoutVars>
      </dgm:prSet>
      <dgm:spPr/>
      <dgm:t>
        <a:bodyPr/>
        <a:lstStyle/>
        <a:p>
          <a:endParaRPr lang="en-US"/>
        </a:p>
      </dgm:t>
    </dgm:pt>
  </dgm:ptLst>
  <dgm:cxnLst>
    <dgm:cxn modelId="{F3FFD4D9-76A6-F34E-90E8-E559290A9E3F}" type="presOf" srcId="{B71C00A9-B7B8-BB4C-BBCF-4B032DFDBC20}" destId="{BC4A482A-589E-2347-8C20-4C35CF88935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184DE-0B9A-4F0F-A652-75FFEAF88F9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E854917-21AC-4D3B-8016-C0617D8D7F79}">
      <dgm:prSet phldrT="[Text]"/>
      <dgm:spPr/>
      <dgm:t>
        <a:bodyPr/>
        <a:lstStyle/>
        <a:p>
          <a:r>
            <a:rPr lang="en-US" dirty="0"/>
            <a:t>Pharmacy Practice is highly regulated which limits scope of practice</a:t>
          </a:r>
        </a:p>
      </dgm:t>
    </dgm:pt>
    <dgm:pt modelId="{C834E61B-9453-4832-BF32-2A528A2E95A2}" type="parTrans" cxnId="{9B1869AD-944C-4789-853C-5C84FFFE96B3}">
      <dgm:prSet/>
      <dgm:spPr/>
      <dgm:t>
        <a:bodyPr/>
        <a:lstStyle/>
        <a:p>
          <a:endParaRPr lang="en-US"/>
        </a:p>
      </dgm:t>
    </dgm:pt>
    <dgm:pt modelId="{8994D41D-9553-44D9-BCE5-8B7363393338}" type="sibTrans" cxnId="{9B1869AD-944C-4789-853C-5C84FFFE96B3}">
      <dgm:prSet/>
      <dgm:spPr/>
      <dgm:t>
        <a:bodyPr/>
        <a:lstStyle/>
        <a:p>
          <a:endParaRPr lang="en-US"/>
        </a:p>
      </dgm:t>
    </dgm:pt>
    <dgm:pt modelId="{BF90E0EF-AF10-47CC-A98D-F32904AABC44}">
      <dgm:prSet phldrT="[Text]"/>
      <dgm:spPr/>
      <dgm:t>
        <a:bodyPr/>
        <a:lstStyle/>
        <a:p>
          <a:r>
            <a:rPr lang="en-US" dirty="0"/>
            <a:t>Law and rule changes must be vetted using an evidenced based analysis</a:t>
          </a:r>
        </a:p>
      </dgm:t>
    </dgm:pt>
    <dgm:pt modelId="{1FB22D8F-8FE6-4A5F-AED2-431477A85D2A}" type="parTrans" cxnId="{383DE360-F0F9-4ECA-81AA-4BBE9CE1A584}">
      <dgm:prSet/>
      <dgm:spPr/>
      <dgm:t>
        <a:bodyPr/>
        <a:lstStyle/>
        <a:p>
          <a:endParaRPr lang="en-US"/>
        </a:p>
      </dgm:t>
    </dgm:pt>
    <dgm:pt modelId="{7DA8FCB8-05EE-49DA-8C96-F8788B6B9FAA}" type="sibTrans" cxnId="{383DE360-F0F9-4ECA-81AA-4BBE9CE1A584}">
      <dgm:prSet/>
      <dgm:spPr/>
      <dgm:t>
        <a:bodyPr/>
        <a:lstStyle/>
        <a:p>
          <a:endParaRPr lang="en-US"/>
        </a:p>
      </dgm:t>
    </dgm:pt>
    <dgm:pt modelId="{327ED2A3-3A97-0248-AFA8-95871040AA23}">
      <dgm:prSet phldrT="[Text]"/>
      <dgm:spPr/>
      <dgm:t>
        <a:bodyPr/>
        <a:lstStyle/>
        <a:p>
          <a:r>
            <a:rPr lang="en-US" dirty="0"/>
            <a:t>The enforcement philosophy for laws and rules impacts scope of practice</a:t>
          </a:r>
        </a:p>
      </dgm:t>
    </dgm:pt>
    <dgm:pt modelId="{96B7A887-5D68-CD47-BE35-C68C27F12B81}" type="parTrans" cxnId="{8696EFC9-A355-8B4B-A4DF-40B41C3A5B44}">
      <dgm:prSet/>
      <dgm:spPr/>
      <dgm:t>
        <a:bodyPr/>
        <a:lstStyle/>
        <a:p>
          <a:endParaRPr lang="en-US"/>
        </a:p>
      </dgm:t>
    </dgm:pt>
    <dgm:pt modelId="{B322DBDA-4AB7-6E44-9511-76EA3A6EFC4A}" type="sibTrans" cxnId="{8696EFC9-A355-8B4B-A4DF-40B41C3A5B44}">
      <dgm:prSet/>
      <dgm:spPr/>
      <dgm:t>
        <a:bodyPr/>
        <a:lstStyle/>
        <a:p>
          <a:endParaRPr lang="en-US"/>
        </a:p>
      </dgm:t>
    </dgm:pt>
    <dgm:pt modelId="{CE2BC1C4-BDE6-4E62-AB24-4F823CDCD473}" type="pres">
      <dgm:prSet presAssocID="{CD3184DE-0B9A-4F0F-A652-75FFEAF88F92}" presName="diagram" presStyleCnt="0">
        <dgm:presLayoutVars>
          <dgm:dir/>
          <dgm:resizeHandles val="exact"/>
        </dgm:presLayoutVars>
      </dgm:prSet>
      <dgm:spPr/>
      <dgm:t>
        <a:bodyPr/>
        <a:lstStyle/>
        <a:p>
          <a:endParaRPr lang="en-US"/>
        </a:p>
      </dgm:t>
    </dgm:pt>
    <dgm:pt modelId="{DA782D8D-71EC-4F6B-ABBA-3E59C02EA29B}" type="pres">
      <dgm:prSet presAssocID="{BE854917-21AC-4D3B-8016-C0617D8D7F79}" presName="node" presStyleLbl="node1" presStyleIdx="0" presStyleCnt="3">
        <dgm:presLayoutVars>
          <dgm:bulletEnabled val="1"/>
        </dgm:presLayoutVars>
      </dgm:prSet>
      <dgm:spPr/>
      <dgm:t>
        <a:bodyPr/>
        <a:lstStyle/>
        <a:p>
          <a:endParaRPr lang="en-US"/>
        </a:p>
      </dgm:t>
    </dgm:pt>
    <dgm:pt modelId="{9A135BB7-473C-4889-9E39-CEF42A413583}" type="pres">
      <dgm:prSet presAssocID="{8994D41D-9553-44D9-BCE5-8B7363393338}" presName="sibTrans" presStyleCnt="0"/>
      <dgm:spPr/>
    </dgm:pt>
    <dgm:pt modelId="{9D652941-D8AB-4702-89B3-54DDEDFD5A11}" type="pres">
      <dgm:prSet presAssocID="{BF90E0EF-AF10-47CC-A98D-F32904AABC44}" presName="node" presStyleLbl="node1" presStyleIdx="1" presStyleCnt="3">
        <dgm:presLayoutVars>
          <dgm:bulletEnabled val="1"/>
        </dgm:presLayoutVars>
      </dgm:prSet>
      <dgm:spPr/>
      <dgm:t>
        <a:bodyPr/>
        <a:lstStyle/>
        <a:p>
          <a:endParaRPr lang="en-US"/>
        </a:p>
      </dgm:t>
    </dgm:pt>
    <dgm:pt modelId="{4A0E168D-3D04-484D-816C-F9B253E33BF6}" type="pres">
      <dgm:prSet presAssocID="{7DA8FCB8-05EE-49DA-8C96-F8788B6B9FAA}" presName="sibTrans" presStyleCnt="0"/>
      <dgm:spPr/>
    </dgm:pt>
    <dgm:pt modelId="{5511CFC9-190E-1F47-9048-A8E05753F283}" type="pres">
      <dgm:prSet presAssocID="{327ED2A3-3A97-0248-AFA8-95871040AA23}" presName="node" presStyleLbl="node1" presStyleIdx="2" presStyleCnt="3">
        <dgm:presLayoutVars>
          <dgm:bulletEnabled val="1"/>
        </dgm:presLayoutVars>
      </dgm:prSet>
      <dgm:spPr/>
      <dgm:t>
        <a:bodyPr/>
        <a:lstStyle/>
        <a:p>
          <a:endParaRPr lang="en-US"/>
        </a:p>
      </dgm:t>
    </dgm:pt>
  </dgm:ptLst>
  <dgm:cxnLst>
    <dgm:cxn modelId="{5860A593-E809-704A-817D-34E064029CEE}" type="presOf" srcId="{327ED2A3-3A97-0248-AFA8-95871040AA23}" destId="{5511CFC9-190E-1F47-9048-A8E05753F283}" srcOrd="0" destOrd="0" presId="urn:microsoft.com/office/officeart/2005/8/layout/default"/>
    <dgm:cxn modelId="{3AD29EF5-14DA-4FCC-A6A8-4B9BF123545A}" type="presOf" srcId="{BF90E0EF-AF10-47CC-A98D-F32904AABC44}" destId="{9D652941-D8AB-4702-89B3-54DDEDFD5A11}" srcOrd="0" destOrd="0" presId="urn:microsoft.com/office/officeart/2005/8/layout/default"/>
    <dgm:cxn modelId="{383DE360-F0F9-4ECA-81AA-4BBE9CE1A584}" srcId="{CD3184DE-0B9A-4F0F-A652-75FFEAF88F92}" destId="{BF90E0EF-AF10-47CC-A98D-F32904AABC44}" srcOrd="1" destOrd="0" parTransId="{1FB22D8F-8FE6-4A5F-AED2-431477A85D2A}" sibTransId="{7DA8FCB8-05EE-49DA-8C96-F8788B6B9FAA}"/>
    <dgm:cxn modelId="{8696EFC9-A355-8B4B-A4DF-40B41C3A5B44}" srcId="{CD3184DE-0B9A-4F0F-A652-75FFEAF88F92}" destId="{327ED2A3-3A97-0248-AFA8-95871040AA23}" srcOrd="2" destOrd="0" parTransId="{96B7A887-5D68-CD47-BE35-C68C27F12B81}" sibTransId="{B322DBDA-4AB7-6E44-9511-76EA3A6EFC4A}"/>
    <dgm:cxn modelId="{9B1869AD-944C-4789-853C-5C84FFFE96B3}" srcId="{CD3184DE-0B9A-4F0F-A652-75FFEAF88F92}" destId="{BE854917-21AC-4D3B-8016-C0617D8D7F79}" srcOrd="0" destOrd="0" parTransId="{C834E61B-9453-4832-BF32-2A528A2E95A2}" sibTransId="{8994D41D-9553-44D9-BCE5-8B7363393338}"/>
    <dgm:cxn modelId="{AF64E96F-5991-4631-8934-CD4FC69BC843}" type="presOf" srcId="{BE854917-21AC-4D3B-8016-C0617D8D7F79}" destId="{DA782D8D-71EC-4F6B-ABBA-3E59C02EA29B}" srcOrd="0" destOrd="0" presId="urn:microsoft.com/office/officeart/2005/8/layout/default"/>
    <dgm:cxn modelId="{8CFF8CA3-C3FF-47C3-AD54-CD2612623D16}" type="presOf" srcId="{CD3184DE-0B9A-4F0F-A652-75FFEAF88F92}" destId="{CE2BC1C4-BDE6-4E62-AB24-4F823CDCD473}" srcOrd="0" destOrd="0" presId="urn:microsoft.com/office/officeart/2005/8/layout/default"/>
    <dgm:cxn modelId="{50C35B86-7DA0-46CC-9674-C4566DAB5BEC}" type="presParOf" srcId="{CE2BC1C4-BDE6-4E62-AB24-4F823CDCD473}" destId="{DA782D8D-71EC-4F6B-ABBA-3E59C02EA29B}" srcOrd="0" destOrd="0" presId="urn:microsoft.com/office/officeart/2005/8/layout/default"/>
    <dgm:cxn modelId="{E7A8C9E3-BD12-4D76-8A98-A8BFEA963BDA}" type="presParOf" srcId="{CE2BC1C4-BDE6-4E62-AB24-4F823CDCD473}" destId="{9A135BB7-473C-4889-9E39-CEF42A413583}" srcOrd="1" destOrd="0" presId="urn:microsoft.com/office/officeart/2005/8/layout/default"/>
    <dgm:cxn modelId="{78ED79A5-04FD-40C2-A735-24D0B7FBC417}" type="presParOf" srcId="{CE2BC1C4-BDE6-4E62-AB24-4F823CDCD473}" destId="{9D652941-D8AB-4702-89B3-54DDEDFD5A11}" srcOrd="2" destOrd="0" presId="urn:microsoft.com/office/officeart/2005/8/layout/default"/>
    <dgm:cxn modelId="{8FC3A6DD-3863-164D-BA02-91D66617E907}" type="presParOf" srcId="{CE2BC1C4-BDE6-4E62-AB24-4F823CDCD473}" destId="{4A0E168D-3D04-484D-816C-F9B253E33BF6}" srcOrd="3" destOrd="0" presId="urn:microsoft.com/office/officeart/2005/8/layout/default"/>
    <dgm:cxn modelId="{342C539B-31B9-C941-BE65-E4D48086FD25}" type="presParOf" srcId="{CE2BC1C4-BDE6-4E62-AB24-4F823CDCD473}" destId="{5511CFC9-190E-1F47-9048-A8E05753F283}"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1C00A9-B7B8-BB4C-BBCF-4B032DFDBC20}" type="doc">
      <dgm:prSet loTypeId="urn:microsoft.com/office/officeart/2005/8/layout/process4" loCatId="" qsTypeId="urn:microsoft.com/office/officeart/2005/8/quickstyle/simple1" qsCatId="simple" csTypeId="urn:microsoft.com/office/officeart/2005/8/colors/accent0_1" csCatId="mainScheme" phldr="1"/>
      <dgm:spPr/>
      <dgm:t>
        <a:bodyPr/>
        <a:lstStyle/>
        <a:p>
          <a:endParaRPr lang="en-US"/>
        </a:p>
      </dgm:t>
    </dgm:pt>
    <dgm:pt modelId="{BC4A482A-589E-2347-8C20-4C35CF889355}" type="pres">
      <dgm:prSet presAssocID="{B71C00A9-B7B8-BB4C-BBCF-4B032DFDBC20}" presName="Name0" presStyleCnt="0">
        <dgm:presLayoutVars>
          <dgm:dir/>
          <dgm:animLvl val="lvl"/>
          <dgm:resizeHandles val="exact"/>
        </dgm:presLayoutVars>
      </dgm:prSet>
      <dgm:spPr/>
      <dgm:t>
        <a:bodyPr/>
        <a:lstStyle/>
        <a:p>
          <a:endParaRPr lang="en-US"/>
        </a:p>
      </dgm:t>
    </dgm:pt>
  </dgm:ptLst>
  <dgm:cxnLst>
    <dgm:cxn modelId="{F3FFD4D9-76A6-F34E-90E8-E559290A9E3F}" type="presOf" srcId="{B71C00A9-B7B8-BB4C-BBCF-4B032DFDBC20}" destId="{BC4A482A-589E-2347-8C20-4C35CF88935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3184DE-0B9A-4F0F-A652-75FFEAF88F9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E854917-21AC-4D3B-8016-C0617D8D7F79}">
      <dgm:prSet phldrT="[Text]" custT="1"/>
      <dgm:spPr>
        <a:solidFill>
          <a:schemeClr val="tx1"/>
        </a:solidFill>
      </dgm:spPr>
      <dgm:t>
        <a:bodyPr/>
        <a:lstStyle/>
        <a:p>
          <a:r>
            <a:rPr lang="en-US" sz="5400" dirty="0"/>
            <a:t>Name a pharmacy scope of practice advancement within the last 1-2 years </a:t>
          </a:r>
          <a:r>
            <a:rPr lang="en-US" sz="5400" u="sng" dirty="0"/>
            <a:t>outside of Michigan</a:t>
          </a:r>
        </a:p>
      </dgm:t>
    </dgm:pt>
    <dgm:pt modelId="{C834E61B-9453-4832-BF32-2A528A2E95A2}" type="parTrans" cxnId="{9B1869AD-944C-4789-853C-5C84FFFE96B3}">
      <dgm:prSet/>
      <dgm:spPr/>
      <dgm:t>
        <a:bodyPr/>
        <a:lstStyle/>
        <a:p>
          <a:endParaRPr lang="en-US"/>
        </a:p>
      </dgm:t>
    </dgm:pt>
    <dgm:pt modelId="{8994D41D-9553-44D9-BCE5-8B7363393338}" type="sibTrans" cxnId="{9B1869AD-944C-4789-853C-5C84FFFE96B3}">
      <dgm:prSet/>
      <dgm:spPr/>
      <dgm:t>
        <a:bodyPr/>
        <a:lstStyle/>
        <a:p>
          <a:endParaRPr lang="en-US"/>
        </a:p>
      </dgm:t>
    </dgm:pt>
    <dgm:pt modelId="{CE2BC1C4-BDE6-4E62-AB24-4F823CDCD473}" type="pres">
      <dgm:prSet presAssocID="{CD3184DE-0B9A-4F0F-A652-75FFEAF88F92}" presName="diagram" presStyleCnt="0">
        <dgm:presLayoutVars>
          <dgm:dir/>
          <dgm:resizeHandles val="exact"/>
        </dgm:presLayoutVars>
      </dgm:prSet>
      <dgm:spPr/>
      <dgm:t>
        <a:bodyPr/>
        <a:lstStyle/>
        <a:p>
          <a:endParaRPr lang="en-US"/>
        </a:p>
      </dgm:t>
    </dgm:pt>
    <dgm:pt modelId="{DA782D8D-71EC-4F6B-ABBA-3E59C02EA29B}" type="pres">
      <dgm:prSet presAssocID="{BE854917-21AC-4D3B-8016-C0617D8D7F79}" presName="node" presStyleLbl="node1" presStyleIdx="0" presStyleCnt="1" custScaleX="128891">
        <dgm:presLayoutVars>
          <dgm:bulletEnabled val="1"/>
        </dgm:presLayoutVars>
      </dgm:prSet>
      <dgm:spPr/>
      <dgm:t>
        <a:bodyPr/>
        <a:lstStyle/>
        <a:p>
          <a:endParaRPr lang="en-US"/>
        </a:p>
      </dgm:t>
    </dgm:pt>
  </dgm:ptLst>
  <dgm:cxnLst>
    <dgm:cxn modelId="{8CFF8CA3-C3FF-47C3-AD54-CD2612623D16}" type="presOf" srcId="{CD3184DE-0B9A-4F0F-A652-75FFEAF88F92}" destId="{CE2BC1C4-BDE6-4E62-AB24-4F823CDCD473}" srcOrd="0" destOrd="0" presId="urn:microsoft.com/office/officeart/2005/8/layout/default"/>
    <dgm:cxn modelId="{AF64E96F-5991-4631-8934-CD4FC69BC843}" type="presOf" srcId="{BE854917-21AC-4D3B-8016-C0617D8D7F79}" destId="{DA782D8D-71EC-4F6B-ABBA-3E59C02EA29B}" srcOrd="0" destOrd="0" presId="urn:microsoft.com/office/officeart/2005/8/layout/default"/>
    <dgm:cxn modelId="{9B1869AD-944C-4789-853C-5C84FFFE96B3}" srcId="{CD3184DE-0B9A-4F0F-A652-75FFEAF88F92}" destId="{BE854917-21AC-4D3B-8016-C0617D8D7F79}" srcOrd="0" destOrd="0" parTransId="{C834E61B-9453-4832-BF32-2A528A2E95A2}" sibTransId="{8994D41D-9553-44D9-BCE5-8B7363393338}"/>
    <dgm:cxn modelId="{50C35B86-7DA0-46CC-9674-C4566DAB5BEC}" type="presParOf" srcId="{CE2BC1C4-BDE6-4E62-AB24-4F823CDCD473}" destId="{DA782D8D-71EC-4F6B-ABBA-3E59C02EA29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ACD902-91B6-B941-8B85-625462069500}" type="doc">
      <dgm:prSet loTypeId="urn:microsoft.com/office/officeart/2005/8/layout/hProcess9" loCatId="" qsTypeId="urn:microsoft.com/office/officeart/2005/8/quickstyle/simple1" qsCatId="simple" csTypeId="urn:microsoft.com/office/officeart/2005/8/colors/accent0_1" csCatId="mainScheme" phldr="1"/>
      <dgm:spPr/>
      <dgm:t>
        <a:bodyPr/>
        <a:lstStyle/>
        <a:p>
          <a:endParaRPr lang="en-US"/>
        </a:p>
      </dgm:t>
    </dgm:pt>
    <dgm:pt modelId="{D0620C2B-7F3A-C74A-9BCD-C744E62E6CA3}">
      <dgm:prSet phldrT="[Text]"/>
      <dgm:spPr>
        <a:solidFill>
          <a:schemeClr val="bg1">
            <a:lumMod val="50000"/>
          </a:schemeClr>
        </a:solidFill>
      </dgm:spPr>
      <dgm:t>
        <a:bodyPr/>
        <a:lstStyle/>
        <a:p>
          <a:r>
            <a:rPr lang="en-US" dirty="0"/>
            <a:t>EBL Analysis of Regs/Legs</a:t>
          </a:r>
        </a:p>
      </dgm:t>
    </dgm:pt>
    <dgm:pt modelId="{DDC0AC3B-4A67-424B-86CC-F90987A4A9DD}" type="parTrans" cxnId="{E4FA8CA7-C739-6440-9F79-4B3210DC852F}">
      <dgm:prSet/>
      <dgm:spPr/>
      <dgm:t>
        <a:bodyPr/>
        <a:lstStyle/>
        <a:p>
          <a:endParaRPr lang="en-US"/>
        </a:p>
      </dgm:t>
    </dgm:pt>
    <dgm:pt modelId="{E8852B03-A1D1-AF4E-AF81-507974FAE361}" type="sibTrans" cxnId="{E4FA8CA7-C739-6440-9F79-4B3210DC852F}">
      <dgm:prSet/>
      <dgm:spPr/>
      <dgm:t>
        <a:bodyPr/>
        <a:lstStyle/>
        <a:p>
          <a:endParaRPr lang="en-US"/>
        </a:p>
      </dgm:t>
    </dgm:pt>
    <dgm:pt modelId="{025CD092-4425-4DB0-8651-312D251B81C9}">
      <dgm:prSet phldrT="[Text]"/>
      <dgm:spPr>
        <a:solidFill>
          <a:schemeClr val="accent1"/>
        </a:solidFill>
      </dgm:spPr>
      <dgm:t>
        <a:bodyPr/>
        <a:lstStyle/>
        <a:p>
          <a:r>
            <a:rPr lang="en-US" dirty="0">
              <a:solidFill>
                <a:schemeClr val="bg1"/>
              </a:solidFill>
            </a:rPr>
            <a:t>SOC/BLR and Licensure</a:t>
          </a:r>
        </a:p>
      </dgm:t>
    </dgm:pt>
    <dgm:pt modelId="{7A2BE481-D66A-4F19-B0D9-96F7A0EDF181}" type="parTrans" cxnId="{E3EA1ECD-77BF-411C-B806-9A60761B7164}">
      <dgm:prSet/>
      <dgm:spPr/>
      <dgm:t>
        <a:bodyPr/>
        <a:lstStyle/>
        <a:p>
          <a:endParaRPr lang="en-US"/>
        </a:p>
      </dgm:t>
    </dgm:pt>
    <dgm:pt modelId="{2252BE08-0432-418A-816A-CD897A04ABF5}" type="sibTrans" cxnId="{E3EA1ECD-77BF-411C-B806-9A60761B7164}">
      <dgm:prSet/>
      <dgm:spPr/>
      <dgm:t>
        <a:bodyPr/>
        <a:lstStyle/>
        <a:p>
          <a:endParaRPr lang="en-US"/>
        </a:p>
      </dgm:t>
    </dgm:pt>
    <dgm:pt modelId="{97C2E457-7EAB-7749-AEF0-CD833054C20B}">
      <dgm:prSet phldrT="[Text]"/>
      <dgm:spPr>
        <a:solidFill>
          <a:schemeClr val="bg1">
            <a:lumMod val="50000"/>
          </a:schemeClr>
        </a:solidFill>
      </dgm:spPr>
      <dgm:t>
        <a:bodyPr/>
        <a:lstStyle/>
        <a:p>
          <a:r>
            <a:rPr lang="en-US" dirty="0"/>
            <a:t>Summary</a:t>
          </a:r>
        </a:p>
      </dgm:t>
    </dgm:pt>
    <dgm:pt modelId="{DE3197B2-C21F-9F49-87F1-FD65B5029AC1}" type="parTrans" cxnId="{5EFCFB78-6D8F-484F-A62F-88A2921926C2}">
      <dgm:prSet/>
      <dgm:spPr/>
      <dgm:t>
        <a:bodyPr/>
        <a:lstStyle/>
        <a:p>
          <a:endParaRPr lang="en-US"/>
        </a:p>
      </dgm:t>
    </dgm:pt>
    <dgm:pt modelId="{4FC9E30F-494F-0741-AC64-EFFBC5450390}" type="sibTrans" cxnId="{5EFCFB78-6D8F-484F-A62F-88A2921926C2}">
      <dgm:prSet/>
      <dgm:spPr/>
      <dgm:t>
        <a:bodyPr/>
        <a:lstStyle/>
        <a:p>
          <a:endParaRPr lang="en-US"/>
        </a:p>
      </dgm:t>
    </dgm:pt>
    <dgm:pt modelId="{68D73E1C-5D2E-3C4A-87F0-DD50D7A8F90B}">
      <dgm:prSet phldrT="[Text]"/>
      <dgm:spPr>
        <a:solidFill>
          <a:schemeClr val="bg1">
            <a:lumMod val="50000"/>
          </a:schemeClr>
        </a:solidFill>
      </dgm:spPr>
      <dgm:t>
        <a:bodyPr/>
        <a:lstStyle/>
        <a:p>
          <a:r>
            <a:rPr lang="en-US" dirty="0"/>
            <a:t>Barriers to Full Scope</a:t>
          </a:r>
        </a:p>
      </dgm:t>
    </dgm:pt>
    <dgm:pt modelId="{636C69A2-FD07-2D48-AAAC-9B56B10E2992}" type="parTrans" cxnId="{BDF141BF-54A7-5144-A933-5353101B83D5}">
      <dgm:prSet/>
      <dgm:spPr/>
      <dgm:t>
        <a:bodyPr/>
        <a:lstStyle/>
        <a:p>
          <a:endParaRPr lang="en-US"/>
        </a:p>
      </dgm:t>
    </dgm:pt>
    <dgm:pt modelId="{A1AC12B4-23ED-3744-ADB1-D1DE4707E007}" type="sibTrans" cxnId="{BDF141BF-54A7-5144-A933-5353101B83D5}">
      <dgm:prSet/>
      <dgm:spPr/>
      <dgm:t>
        <a:bodyPr/>
        <a:lstStyle/>
        <a:p>
          <a:endParaRPr lang="en-US"/>
        </a:p>
      </dgm:t>
    </dgm:pt>
    <dgm:pt modelId="{DC8C811F-2250-0848-907D-88B360D01E0C}" type="pres">
      <dgm:prSet presAssocID="{D2ACD902-91B6-B941-8B85-625462069500}" presName="CompostProcess" presStyleCnt="0">
        <dgm:presLayoutVars>
          <dgm:dir/>
          <dgm:resizeHandles val="exact"/>
        </dgm:presLayoutVars>
      </dgm:prSet>
      <dgm:spPr/>
      <dgm:t>
        <a:bodyPr/>
        <a:lstStyle/>
        <a:p>
          <a:endParaRPr lang="en-US"/>
        </a:p>
      </dgm:t>
    </dgm:pt>
    <dgm:pt modelId="{0A101A12-618F-4F43-946E-D06808447737}" type="pres">
      <dgm:prSet presAssocID="{D2ACD902-91B6-B941-8B85-625462069500}" presName="arrow" presStyleLbl="bgShp" presStyleIdx="0" presStyleCnt="1"/>
      <dgm:spPr/>
    </dgm:pt>
    <dgm:pt modelId="{9D664AC0-01AE-C243-99DC-6541DBC4A551}" type="pres">
      <dgm:prSet presAssocID="{D2ACD902-91B6-B941-8B85-625462069500}" presName="linearProcess" presStyleCnt="0"/>
      <dgm:spPr/>
    </dgm:pt>
    <dgm:pt modelId="{E61E45D2-5D48-41B6-93EB-F709EBD26602}" type="pres">
      <dgm:prSet presAssocID="{025CD092-4425-4DB0-8651-312D251B81C9}" presName="textNode" presStyleLbl="node1" presStyleIdx="0" presStyleCnt="4">
        <dgm:presLayoutVars>
          <dgm:bulletEnabled val="1"/>
        </dgm:presLayoutVars>
      </dgm:prSet>
      <dgm:spPr/>
      <dgm:t>
        <a:bodyPr/>
        <a:lstStyle/>
        <a:p>
          <a:endParaRPr lang="en-US"/>
        </a:p>
      </dgm:t>
    </dgm:pt>
    <dgm:pt modelId="{97F29BC2-8B45-4DF6-8BE6-790A3AB851CF}" type="pres">
      <dgm:prSet presAssocID="{2252BE08-0432-418A-816A-CD897A04ABF5}" presName="sibTrans" presStyleCnt="0"/>
      <dgm:spPr/>
    </dgm:pt>
    <dgm:pt modelId="{FA645029-A349-334F-865A-0CED77CB9032}" type="pres">
      <dgm:prSet presAssocID="{68D73E1C-5D2E-3C4A-87F0-DD50D7A8F90B}" presName="textNode" presStyleLbl="node1" presStyleIdx="1" presStyleCnt="4">
        <dgm:presLayoutVars>
          <dgm:bulletEnabled val="1"/>
        </dgm:presLayoutVars>
      </dgm:prSet>
      <dgm:spPr/>
      <dgm:t>
        <a:bodyPr/>
        <a:lstStyle/>
        <a:p>
          <a:endParaRPr lang="en-US"/>
        </a:p>
      </dgm:t>
    </dgm:pt>
    <dgm:pt modelId="{3AF84DA6-8F24-1E4A-9608-ABDD725A1F8F}" type="pres">
      <dgm:prSet presAssocID="{A1AC12B4-23ED-3744-ADB1-D1DE4707E007}" presName="sibTrans" presStyleCnt="0"/>
      <dgm:spPr/>
    </dgm:pt>
    <dgm:pt modelId="{64922A4A-E7CB-1443-992D-2040F8492052}" type="pres">
      <dgm:prSet presAssocID="{D0620C2B-7F3A-C74A-9BCD-C744E62E6CA3}" presName="textNode" presStyleLbl="node1" presStyleIdx="2" presStyleCnt="4">
        <dgm:presLayoutVars>
          <dgm:bulletEnabled val="1"/>
        </dgm:presLayoutVars>
      </dgm:prSet>
      <dgm:spPr/>
      <dgm:t>
        <a:bodyPr/>
        <a:lstStyle/>
        <a:p>
          <a:endParaRPr lang="en-US"/>
        </a:p>
      </dgm:t>
    </dgm:pt>
    <dgm:pt modelId="{C1273358-AE53-2341-AA79-1A4A0F252089}" type="pres">
      <dgm:prSet presAssocID="{E8852B03-A1D1-AF4E-AF81-507974FAE361}" presName="sibTrans" presStyleCnt="0"/>
      <dgm:spPr/>
    </dgm:pt>
    <dgm:pt modelId="{F1C7F304-716F-004E-838C-5C54CCC35E1B}" type="pres">
      <dgm:prSet presAssocID="{97C2E457-7EAB-7749-AEF0-CD833054C20B}" presName="textNode" presStyleLbl="node1" presStyleIdx="3" presStyleCnt="4">
        <dgm:presLayoutVars>
          <dgm:bulletEnabled val="1"/>
        </dgm:presLayoutVars>
      </dgm:prSet>
      <dgm:spPr/>
      <dgm:t>
        <a:bodyPr/>
        <a:lstStyle/>
        <a:p>
          <a:endParaRPr lang="en-US"/>
        </a:p>
      </dgm:t>
    </dgm:pt>
  </dgm:ptLst>
  <dgm:cxnLst>
    <dgm:cxn modelId="{70DD8081-FDB3-4543-B3DD-82542F5DF870}" type="presOf" srcId="{D2ACD902-91B6-B941-8B85-625462069500}" destId="{DC8C811F-2250-0848-907D-88B360D01E0C}" srcOrd="0" destOrd="0" presId="urn:microsoft.com/office/officeart/2005/8/layout/hProcess9"/>
    <dgm:cxn modelId="{DFF48D0A-26CB-3541-B3AA-2E549ABE1389}" type="presOf" srcId="{68D73E1C-5D2E-3C4A-87F0-DD50D7A8F90B}" destId="{FA645029-A349-334F-865A-0CED77CB9032}" srcOrd="0" destOrd="0" presId="urn:microsoft.com/office/officeart/2005/8/layout/hProcess9"/>
    <dgm:cxn modelId="{E3EA1ECD-77BF-411C-B806-9A60761B7164}" srcId="{D2ACD902-91B6-B941-8B85-625462069500}" destId="{025CD092-4425-4DB0-8651-312D251B81C9}" srcOrd="0" destOrd="0" parTransId="{7A2BE481-D66A-4F19-B0D9-96F7A0EDF181}" sibTransId="{2252BE08-0432-418A-816A-CD897A04ABF5}"/>
    <dgm:cxn modelId="{3FD37419-FD35-4F47-95D7-426E61C6CAB6}" type="presOf" srcId="{97C2E457-7EAB-7749-AEF0-CD833054C20B}" destId="{F1C7F304-716F-004E-838C-5C54CCC35E1B}" srcOrd="0" destOrd="0" presId="urn:microsoft.com/office/officeart/2005/8/layout/hProcess9"/>
    <dgm:cxn modelId="{E4FA8CA7-C739-6440-9F79-4B3210DC852F}" srcId="{D2ACD902-91B6-B941-8B85-625462069500}" destId="{D0620C2B-7F3A-C74A-9BCD-C744E62E6CA3}" srcOrd="2" destOrd="0" parTransId="{DDC0AC3B-4A67-424B-86CC-F90987A4A9DD}" sibTransId="{E8852B03-A1D1-AF4E-AF81-507974FAE361}"/>
    <dgm:cxn modelId="{242F3B42-C0BB-0B4D-BA22-51A4D9B486E1}" type="presOf" srcId="{D0620C2B-7F3A-C74A-9BCD-C744E62E6CA3}" destId="{64922A4A-E7CB-1443-992D-2040F8492052}" srcOrd="0" destOrd="0" presId="urn:microsoft.com/office/officeart/2005/8/layout/hProcess9"/>
    <dgm:cxn modelId="{BDF141BF-54A7-5144-A933-5353101B83D5}" srcId="{D2ACD902-91B6-B941-8B85-625462069500}" destId="{68D73E1C-5D2E-3C4A-87F0-DD50D7A8F90B}" srcOrd="1" destOrd="0" parTransId="{636C69A2-FD07-2D48-AAAC-9B56B10E2992}" sibTransId="{A1AC12B4-23ED-3744-ADB1-D1DE4707E007}"/>
    <dgm:cxn modelId="{603B7175-7E78-4238-8965-5E656AEC6593}" type="presOf" srcId="{025CD092-4425-4DB0-8651-312D251B81C9}" destId="{E61E45D2-5D48-41B6-93EB-F709EBD26602}" srcOrd="0" destOrd="0" presId="urn:microsoft.com/office/officeart/2005/8/layout/hProcess9"/>
    <dgm:cxn modelId="{5EFCFB78-6D8F-484F-A62F-88A2921926C2}" srcId="{D2ACD902-91B6-B941-8B85-625462069500}" destId="{97C2E457-7EAB-7749-AEF0-CD833054C20B}" srcOrd="3" destOrd="0" parTransId="{DE3197B2-C21F-9F49-87F1-FD65B5029AC1}" sibTransId="{4FC9E30F-494F-0741-AC64-EFFBC5450390}"/>
    <dgm:cxn modelId="{DA2B91FE-4497-B340-A44B-B5E837F8B01D}" type="presParOf" srcId="{DC8C811F-2250-0848-907D-88B360D01E0C}" destId="{0A101A12-618F-4F43-946E-D06808447737}" srcOrd="0" destOrd="0" presId="urn:microsoft.com/office/officeart/2005/8/layout/hProcess9"/>
    <dgm:cxn modelId="{229B5B8A-D494-EC4A-836C-1C58EB40BF83}" type="presParOf" srcId="{DC8C811F-2250-0848-907D-88B360D01E0C}" destId="{9D664AC0-01AE-C243-99DC-6541DBC4A551}" srcOrd="1" destOrd="0" presId="urn:microsoft.com/office/officeart/2005/8/layout/hProcess9"/>
    <dgm:cxn modelId="{706373CA-397F-45D3-B6D5-95965DAEA855}" type="presParOf" srcId="{9D664AC0-01AE-C243-99DC-6541DBC4A551}" destId="{E61E45D2-5D48-41B6-93EB-F709EBD26602}" srcOrd="0" destOrd="0" presId="urn:microsoft.com/office/officeart/2005/8/layout/hProcess9"/>
    <dgm:cxn modelId="{5DDF93DC-EEF6-490C-9BF3-F1430F0D8E9D}" type="presParOf" srcId="{9D664AC0-01AE-C243-99DC-6541DBC4A551}" destId="{97F29BC2-8B45-4DF6-8BE6-790A3AB851CF}" srcOrd="1" destOrd="0" presId="urn:microsoft.com/office/officeart/2005/8/layout/hProcess9"/>
    <dgm:cxn modelId="{04CDED4B-F723-C34A-A09D-996935889F41}" type="presParOf" srcId="{9D664AC0-01AE-C243-99DC-6541DBC4A551}" destId="{FA645029-A349-334F-865A-0CED77CB9032}" srcOrd="2" destOrd="0" presId="urn:microsoft.com/office/officeart/2005/8/layout/hProcess9"/>
    <dgm:cxn modelId="{CB12234C-09A4-8C41-A5FA-8C55E5A093A3}" type="presParOf" srcId="{9D664AC0-01AE-C243-99DC-6541DBC4A551}" destId="{3AF84DA6-8F24-1E4A-9608-ABDD725A1F8F}" srcOrd="3" destOrd="0" presId="urn:microsoft.com/office/officeart/2005/8/layout/hProcess9"/>
    <dgm:cxn modelId="{C4F17DFA-8B77-C84E-86E2-1067814EDBA8}" type="presParOf" srcId="{9D664AC0-01AE-C243-99DC-6541DBC4A551}" destId="{64922A4A-E7CB-1443-992D-2040F8492052}" srcOrd="4" destOrd="0" presId="urn:microsoft.com/office/officeart/2005/8/layout/hProcess9"/>
    <dgm:cxn modelId="{889F5EF6-22D1-5341-BBAE-67CA2CEDA84F}" type="presParOf" srcId="{9D664AC0-01AE-C243-99DC-6541DBC4A551}" destId="{C1273358-AE53-2341-AA79-1A4A0F252089}" srcOrd="5" destOrd="0" presId="urn:microsoft.com/office/officeart/2005/8/layout/hProcess9"/>
    <dgm:cxn modelId="{4B551912-209A-FE4D-8033-0CC84BE9B0EC}" type="presParOf" srcId="{9D664AC0-01AE-C243-99DC-6541DBC4A551}" destId="{F1C7F304-716F-004E-838C-5C54CCC35E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7F5A9C-C381-724C-8179-A560C07B3433}" type="doc">
      <dgm:prSet loTypeId="urn:microsoft.com/office/officeart/2005/8/layout/hierarchy3" loCatId="" qsTypeId="urn:microsoft.com/office/officeart/2005/8/quickstyle/simple1" qsCatId="simple" csTypeId="urn:microsoft.com/office/officeart/2005/8/colors/colorful1" csCatId="colorful" phldr="1"/>
      <dgm:spPr/>
      <dgm:t>
        <a:bodyPr/>
        <a:lstStyle/>
        <a:p>
          <a:endParaRPr lang="en-US"/>
        </a:p>
      </dgm:t>
    </dgm:pt>
    <dgm:pt modelId="{87E756A7-7E1F-E04B-BBE8-FFF9665803DE}">
      <dgm:prSet phldrT="[Text]" phldr="0"/>
      <dgm:spPr/>
      <dgm:t>
        <a:bodyPr/>
        <a:lstStyle/>
        <a:p>
          <a:r>
            <a:rPr lang="en-US" dirty="0"/>
            <a:t>Pharmacy</a:t>
          </a:r>
        </a:p>
      </dgm:t>
    </dgm:pt>
    <dgm:pt modelId="{B8C2ABBB-AB26-8641-B5A0-909CE57C08C8}" type="parTrans" cxnId="{9FC74895-7EF0-DB45-8571-0AF569B341C2}">
      <dgm:prSet/>
      <dgm:spPr/>
      <dgm:t>
        <a:bodyPr/>
        <a:lstStyle/>
        <a:p>
          <a:endParaRPr lang="en-US"/>
        </a:p>
      </dgm:t>
    </dgm:pt>
    <dgm:pt modelId="{719DD5C1-10DE-1B40-8262-D2AF09FA3D31}" type="sibTrans" cxnId="{9FC74895-7EF0-DB45-8571-0AF569B341C2}">
      <dgm:prSet/>
      <dgm:spPr/>
      <dgm:t>
        <a:bodyPr/>
        <a:lstStyle/>
        <a:p>
          <a:endParaRPr lang="en-US"/>
        </a:p>
      </dgm:t>
    </dgm:pt>
    <dgm:pt modelId="{915D1311-971E-6344-B30C-08DC3656BA81}">
      <dgm:prSet phldrT="[Text]" phldr="0"/>
      <dgm:spPr/>
      <dgm:t>
        <a:bodyPr/>
        <a:lstStyle/>
        <a:p>
          <a:r>
            <a:rPr lang="en-US" dirty="0"/>
            <a:t>6 docs</a:t>
          </a:r>
        </a:p>
      </dgm:t>
    </dgm:pt>
    <dgm:pt modelId="{8EF9BF99-292A-1249-B951-8E784A41D1CB}" type="parTrans" cxnId="{0DEBA2B5-1CC0-B34E-ADC2-75E82E1E31CB}">
      <dgm:prSet/>
      <dgm:spPr/>
      <dgm:t>
        <a:bodyPr/>
        <a:lstStyle/>
        <a:p>
          <a:endParaRPr lang="en-US"/>
        </a:p>
      </dgm:t>
    </dgm:pt>
    <dgm:pt modelId="{5AA3C467-CD0B-224F-8A1A-F842F35A5CC3}" type="sibTrans" cxnId="{0DEBA2B5-1CC0-B34E-ADC2-75E82E1E31CB}">
      <dgm:prSet/>
      <dgm:spPr/>
      <dgm:t>
        <a:bodyPr/>
        <a:lstStyle/>
        <a:p>
          <a:endParaRPr lang="en-US"/>
        </a:p>
      </dgm:t>
    </dgm:pt>
    <dgm:pt modelId="{C2F2164A-8C24-6648-B7E9-24A21F023BB8}">
      <dgm:prSet phldrT="[Text]" phldr="0"/>
      <dgm:spPr/>
      <dgm:t>
        <a:bodyPr/>
        <a:lstStyle/>
        <a:p>
          <a:r>
            <a:rPr lang="en-US" dirty="0"/>
            <a:t>103 pgs.</a:t>
          </a:r>
        </a:p>
      </dgm:t>
    </dgm:pt>
    <dgm:pt modelId="{03BAE66C-E70A-9443-9D73-8C9334BA2917}" type="parTrans" cxnId="{ECF56FE6-D4B6-7641-9DAE-7693C599C68F}">
      <dgm:prSet/>
      <dgm:spPr/>
      <dgm:t>
        <a:bodyPr/>
        <a:lstStyle/>
        <a:p>
          <a:endParaRPr lang="en-US"/>
        </a:p>
      </dgm:t>
    </dgm:pt>
    <dgm:pt modelId="{130E637D-56AE-1443-B29E-1FACAADBF05D}" type="sibTrans" cxnId="{ECF56FE6-D4B6-7641-9DAE-7693C599C68F}">
      <dgm:prSet/>
      <dgm:spPr/>
      <dgm:t>
        <a:bodyPr/>
        <a:lstStyle/>
        <a:p>
          <a:endParaRPr lang="en-US"/>
        </a:p>
      </dgm:t>
    </dgm:pt>
    <dgm:pt modelId="{F42FE607-25FC-CA4F-99F6-5E6799601D8A}">
      <dgm:prSet phldrT="[Text]" phldr="0"/>
      <dgm:spPr/>
      <dgm:t>
        <a:bodyPr/>
        <a:lstStyle/>
        <a:p>
          <a:r>
            <a:rPr lang="en-US" dirty="0"/>
            <a:t>Nursing</a:t>
          </a:r>
        </a:p>
      </dgm:t>
    </dgm:pt>
    <dgm:pt modelId="{A65DA046-0CDE-4A4E-881B-29450B35C535}" type="parTrans" cxnId="{AD927097-6219-C041-8346-2FD129866353}">
      <dgm:prSet/>
      <dgm:spPr/>
      <dgm:t>
        <a:bodyPr/>
        <a:lstStyle/>
        <a:p>
          <a:endParaRPr lang="en-US"/>
        </a:p>
      </dgm:t>
    </dgm:pt>
    <dgm:pt modelId="{08D32132-2762-4A43-B610-51798976CA23}" type="sibTrans" cxnId="{AD927097-6219-C041-8346-2FD129866353}">
      <dgm:prSet/>
      <dgm:spPr/>
      <dgm:t>
        <a:bodyPr/>
        <a:lstStyle/>
        <a:p>
          <a:endParaRPr lang="en-US"/>
        </a:p>
      </dgm:t>
    </dgm:pt>
    <dgm:pt modelId="{EAEAFE13-FFDA-B94C-BAA2-B9ED7881F548}">
      <dgm:prSet phldrT="[Text]" phldr="0"/>
      <dgm:spPr/>
      <dgm:t>
        <a:bodyPr/>
        <a:lstStyle/>
        <a:p>
          <a:r>
            <a:rPr lang="en-US" dirty="0"/>
            <a:t>2 docs</a:t>
          </a:r>
        </a:p>
      </dgm:t>
    </dgm:pt>
    <dgm:pt modelId="{5C32B67D-E8C1-4C43-93C4-38C9B77629C6}" type="parTrans" cxnId="{286DA9AE-906B-6C48-A957-ACDEBDEFC904}">
      <dgm:prSet/>
      <dgm:spPr/>
      <dgm:t>
        <a:bodyPr/>
        <a:lstStyle/>
        <a:p>
          <a:endParaRPr lang="en-US"/>
        </a:p>
      </dgm:t>
    </dgm:pt>
    <dgm:pt modelId="{481643A8-16E9-5543-B5BE-A9395498FBD9}" type="sibTrans" cxnId="{286DA9AE-906B-6C48-A957-ACDEBDEFC904}">
      <dgm:prSet/>
      <dgm:spPr/>
      <dgm:t>
        <a:bodyPr/>
        <a:lstStyle/>
        <a:p>
          <a:endParaRPr lang="en-US"/>
        </a:p>
      </dgm:t>
    </dgm:pt>
    <dgm:pt modelId="{411C2566-522F-FA4E-A637-042DBA20B2FB}">
      <dgm:prSet phldrT="[Text]" phldr="0"/>
      <dgm:spPr/>
      <dgm:t>
        <a:bodyPr/>
        <a:lstStyle/>
        <a:p>
          <a:r>
            <a:rPr lang="en-US" dirty="0"/>
            <a:t>Medicine/Surgery</a:t>
          </a:r>
        </a:p>
      </dgm:t>
    </dgm:pt>
    <dgm:pt modelId="{1B359ED8-0038-854F-99EF-53267FC1A94D}" type="parTrans" cxnId="{CFB81747-D9FB-BD41-B224-77334A558A96}">
      <dgm:prSet/>
      <dgm:spPr/>
      <dgm:t>
        <a:bodyPr/>
        <a:lstStyle/>
        <a:p>
          <a:endParaRPr lang="en-US"/>
        </a:p>
      </dgm:t>
    </dgm:pt>
    <dgm:pt modelId="{7EAF11F5-DB1A-9748-B366-C83FF9C57630}" type="sibTrans" cxnId="{CFB81747-D9FB-BD41-B224-77334A558A96}">
      <dgm:prSet/>
      <dgm:spPr/>
      <dgm:t>
        <a:bodyPr/>
        <a:lstStyle/>
        <a:p>
          <a:endParaRPr lang="en-US"/>
        </a:p>
      </dgm:t>
    </dgm:pt>
    <dgm:pt modelId="{548C1B2F-564A-284E-9B54-3C08A0BD7842}">
      <dgm:prSet phldrT="[Text]" phldr="0"/>
      <dgm:spPr/>
      <dgm:t>
        <a:bodyPr/>
        <a:lstStyle/>
        <a:p>
          <a:r>
            <a:rPr lang="en-US" dirty="0"/>
            <a:t>3 docs</a:t>
          </a:r>
        </a:p>
      </dgm:t>
    </dgm:pt>
    <dgm:pt modelId="{E9E4F2A3-CDC4-4947-BA45-39918E036B6B}" type="parTrans" cxnId="{94F621DE-3600-4B48-85D3-2E6871D6DF2D}">
      <dgm:prSet/>
      <dgm:spPr/>
      <dgm:t>
        <a:bodyPr/>
        <a:lstStyle/>
        <a:p>
          <a:endParaRPr lang="en-US"/>
        </a:p>
      </dgm:t>
    </dgm:pt>
    <dgm:pt modelId="{03FECBF2-F57B-1545-9A8B-3FD407E5741A}" type="sibTrans" cxnId="{94F621DE-3600-4B48-85D3-2E6871D6DF2D}">
      <dgm:prSet/>
      <dgm:spPr/>
      <dgm:t>
        <a:bodyPr/>
        <a:lstStyle/>
        <a:p>
          <a:endParaRPr lang="en-US"/>
        </a:p>
      </dgm:t>
    </dgm:pt>
    <dgm:pt modelId="{EF63574B-3127-0A4F-BAD8-04F1E6E3B446}">
      <dgm:prSet phldrT="[Text]" phldr="0"/>
      <dgm:spPr/>
      <dgm:t>
        <a:bodyPr/>
        <a:lstStyle/>
        <a:p>
          <a:r>
            <a:rPr lang="en-US" dirty="0"/>
            <a:t>47 pgs. </a:t>
          </a:r>
        </a:p>
      </dgm:t>
    </dgm:pt>
    <dgm:pt modelId="{04868A5D-11C9-8340-AA32-C11430D4CB39}" type="parTrans" cxnId="{8F74E4D3-59AB-6041-8163-B837684752C7}">
      <dgm:prSet/>
      <dgm:spPr/>
      <dgm:t>
        <a:bodyPr/>
        <a:lstStyle/>
        <a:p>
          <a:endParaRPr lang="en-US"/>
        </a:p>
      </dgm:t>
    </dgm:pt>
    <dgm:pt modelId="{4FF44399-186B-884D-982C-893AE9F6AABD}" type="sibTrans" cxnId="{8F74E4D3-59AB-6041-8163-B837684752C7}">
      <dgm:prSet/>
      <dgm:spPr/>
      <dgm:t>
        <a:bodyPr/>
        <a:lstStyle/>
        <a:p>
          <a:endParaRPr lang="en-US"/>
        </a:p>
      </dgm:t>
    </dgm:pt>
    <dgm:pt modelId="{73263355-B7D8-EF4E-94BE-05B112839AE9}">
      <dgm:prSet phldrT="[Text]" phldr="0"/>
      <dgm:spPr/>
      <dgm:t>
        <a:bodyPr/>
        <a:lstStyle/>
        <a:p>
          <a:r>
            <a:rPr lang="en-US" dirty="0"/>
            <a:t>55 pgs.</a:t>
          </a:r>
        </a:p>
      </dgm:t>
    </dgm:pt>
    <dgm:pt modelId="{E2DCED9E-22AF-594F-8D00-6ED2A7A16B86}" type="parTrans" cxnId="{8DDCCB52-6EF5-9D4B-A397-9042AAED93D8}">
      <dgm:prSet/>
      <dgm:spPr/>
      <dgm:t>
        <a:bodyPr/>
        <a:lstStyle/>
        <a:p>
          <a:endParaRPr lang="en-US"/>
        </a:p>
      </dgm:t>
    </dgm:pt>
    <dgm:pt modelId="{E7F7245F-1C1D-E442-9174-28C89B82E3C6}" type="sibTrans" cxnId="{8DDCCB52-6EF5-9D4B-A397-9042AAED93D8}">
      <dgm:prSet/>
      <dgm:spPr/>
      <dgm:t>
        <a:bodyPr/>
        <a:lstStyle/>
        <a:p>
          <a:endParaRPr lang="en-US"/>
        </a:p>
      </dgm:t>
    </dgm:pt>
    <dgm:pt modelId="{6A03F2D3-5C1C-3043-86A8-A34CE30D1C88}" type="pres">
      <dgm:prSet presAssocID="{267F5A9C-C381-724C-8179-A560C07B3433}" presName="diagram" presStyleCnt="0">
        <dgm:presLayoutVars>
          <dgm:chPref val="1"/>
          <dgm:dir/>
          <dgm:animOne val="branch"/>
          <dgm:animLvl val="lvl"/>
          <dgm:resizeHandles/>
        </dgm:presLayoutVars>
      </dgm:prSet>
      <dgm:spPr/>
      <dgm:t>
        <a:bodyPr/>
        <a:lstStyle/>
        <a:p>
          <a:endParaRPr lang="en-US"/>
        </a:p>
      </dgm:t>
    </dgm:pt>
    <dgm:pt modelId="{6A5DFFBB-A5C7-1241-AA37-DC8D4DC2E8A9}" type="pres">
      <dgm:prSet presAssocID="{87E756A7-7E1F-E04B-BBE8-FFF9665803DE}" presName="root" presStyleCnt="0"/>
      <dgm:spPr/>
    </dgm:pt>
    <dgm:pt modelId="{8E065C9C-AD89-6F46-B75E-F32876A721A0}" type="pres">
      <dgm:prSet presAssocID="{87E756A7-7E1F-E04B-BBE8-FFF9665803DE}" presName="rootComposite" presStyleCnt="0"/>
      <dgm:spPr/>
    </dgm:pt>
    <dgm:pt modelId="{4A690C16-B50D-1144-A618-82E4DCFDCDD3}" type="pres">
      <dgm:prSet presAssocID="{87E756A7-7E1F-E04B-BBE8-FFF9665803DE}" presName="rootText" presStyleLbl="node1" presStyleIdx="0" presStyleCnt="3"/>
      <dgm:spPr/>
      <dgm:t>
        <a:bodyPr/>
        <a:lstStyle/>
        <a:p>
          <a:endParaRPr lang="en-US"/>
        </a:p>
      </dgm:t>
    </dgm:pt>
    <dgm:pt modelId="{A61D65D9-ECD5-A34C-83D6-D7A4C32F1084}" type="pres">
      <dgm:prSet presAssocID="{87E756A7-7E1F-E04B-BBE8-FFF9665803DE}" presName="rootConnector" presStyleLbl="node1" presStyleIdx="0" presStyleCnt="3"/>
      <dgm:spPr/>
      <dgm:t>
        <a:bodyPr/>
        <a:lstStyle/>
        <a:p>
          <a:endParaRPr lang="en-US"/>
        </a:p>
      </dgm:t>
    </dgm:pt>
    <dgm:pt modelId="{EA577F47-C592-5D47-A6D6-AD9D150225DA}" type="pres">
      <dgm:prSet presAssocID="{87E756A7-7E1F-E04B-BBE8-FFF9665803DE}" presName="childShape" presStyleCnt="0"/>
      <dgm:spPr/>
    </dgm:pt>
    <dgm:pt modelId="{3E6F45A0-69CA-D94B-B503-B3CB23E4FF0D}" type="pres">
      <dgm:prSet presAssocID="{8EF9BF99-292A-1249-B951-8E784A41D1CB}" presName="Name13" presStyleLbl="parChTrans1D2" presStyleIdx="0" presStyleCnt="6"/>
      <dgm:spPr/>
      <dgm:t>
        <a:bodyPr/>
        <a:lstStyle/>
        <a:p>
          <a:endParaRPr lang="en-US"/>
        </a:p>
      </dgm:t>
    </dgm:pt>
    <dgm:pt modelId="{32EC23EF-F08E-FE4F-8661-090B60067EFD}" type="pres">
      <dgm:prSet presAssocID="{915D1311-971E-6344-B30C-08DC3656BA81}" presName="childText" presStyleLbl="bgAcc1" presStyleIdx="0" presStyleCnt="6">
        <dgm:presLayoutVars>
          <dgm:bulletEnabled val="1"/>
        </dgm:presLayoutVars>
      </dgm:prSet>
      <dgm:spPr/>
      <dgm:t>
        <a:bodyPr/>
        <a:lstStyle/>
        <a:p>
          <a:endParaRPr lang="en-US"/>
        </a:p>
      </dgm:t>
    </dgm:pt>
    <dgm:pt modelId="{30A86B12-3F22-4242-ADE5-FEC435F88904}" type="pres">
      <dgm:prSet presAssocID="{03BAE66C-E70A-9443-9D73-8C9334BA2917}" presName="Name13" presStyleLbl="parChTrans1D2" presStyleIdx="1" presStyleCnt="6"/>
      <dgm:spPr/>
      <dgm:t>
        <a:bodyPr/>
        <a:lstStyle/>
        <a:p>
          <a:endParaRPr lang="en-US"/>
        </a:p>
      </dgm:t>
    </dgm:pt>
    <dgm:pt modelId="{83128853-0AD7-F644-9656-B25F22BDAF07}" type="pres">
      <dgm:prSet presAssocID="{C2F2164A-8C24-6648-B7E9-24A21F023BB8}" presName="childText" presStyleLbl="bgAcc1" presStyleIdx="1" presStyleCnt="6" custScaleX="114493">
        <dgm:presLayoutVars>
          <dgm:bulletEnabled val="1"/>
        </dgm:presLayoutVars>
      </dgm:prSet>
      <dgm:spPr/>
      <dgm:t>
        <a:bodyPr/>
        <a:lstStyle/>
        <a:p>
          <a:endParaRPr lang="en-US"/>
        </a:p>
      </dgm:t>
    </dgm:pt>
    <dgm:pt modelId="{27E121E7-EC11-044C-B226-51825F9F0D6B}" type="pres">
      <dgm:prSet presAssocID="{F42FE607-25FC-CA4F-99F6-5E6799601D8A}" presName="root" presStyleCnt="0"/>
      <dgm:spPr/>
    </dgm:pt>
    <dgm:pt modelId="{BD58AF03-8208-3F46-8EAF-A90A77F5A0BC}" type="pres">
      <dgm:prSet presAssocID="{F42FE607-25FC-CA4F-99F6-5E6799601D8A}" presName="rootComposite" presStyleCnt="0"/>
      <dgm:spPr/>
    </dgm:pt>
    <dgm:pt modelId="{58143390-8295-5A43-9433-C0E1375C33CD}" type="pres">
      <dgm:prSet presAssocID="{F42FE607-25FC-CA4F-99F6-5E6799601D8A}" presName="rootText" presStyleLbl="node1" presStyleIdx="1" presStyleCnt="3"/>
      <dgm:spPr/>
      <dgm:t>
        <a:bodyPr/>
        <a:lstStyle/>
        <a:p>
          <a:endParaRPr lang="en-US"/>
        </a:p>
      </dgm:t>
    </dgm:pt>
    <dgm:pt modelId="{91689C31-DEFC-484A-A705-5F672198DF65}" type="pres">
      <dgm:prSet presAssocID="{F42FE607-25FC-CA4F-99F6-5E6799601D8A}" presName="rootConnector" presStyleLbl="node1" presStyleIdx="1" presStyleCnt="3"/>
      <dgm:spPr/>
      <dgm:t>
        <a:bodyPr/>
        <a:lstStyle/>
        <a:p>
          <a:endParaRPr lang="en-US"/>
        </a:p>
      </dgm:t>
    </dgm:pt>
    <dgm:pt modelId="{6C8EE2BC-B1B6-AD42-983C-0296D0382363}" type="pres">
      <dgm:prSet presAssocID="{F42FE607-25FC-CA4F-99F6-5E6799601D8A}" presName="childShape" presStyleCnt="0"/>
      <dgm:spPr/>
    </dgm:pt>
    <dgm:pt modelId="{55DEA57F-4B73-3349-94CB-3A41671C3714}" type="pres">
      <dgm:prSet presAssocID="{5C32B67D-E8C1-4C43-93C4-38C9B77629C6}" presName="Name13" presStyleLbl="parChTrans1D2" presStyleIdx="2" presStyleCnt="6"/>
      <dgm:spPr/>
      <dgm:t>
        <a:bodyPr/>
        <a:lstStyle/>
        <a:p>
          <a:endParaRPr lang="en-US"/>
        </a:p>
      </dgm:t>
    </dgm:pt>
    <dgm:pt modelId="{CA1FF2A3-747B-8948-A47A-59569F2D411F}" type="pres">
      <dgm:prSet presAssocID="{EAEAFE13-FFDA-B94C-BAA2-B9ED7881F548}" presName="childText" presStyleLbl="bgAcc1" presStyleIdx="2" presStyleCnt="6">
        <dgm:presLayoutVars>
          <dgm:bulletEnabled val="1"/>
        </dgm:presLayoutVars>
      </dgm:prSet>
      <dgm:spPr/>
      <dgm:t>
        <a:bodyPr/>
        <a:lstStyle/>
        <a:p>
          <a:endParaRPr lang="en-US"/>
        </a:p>
      </dgm:t>
    </dgm:pt>
    <dgm:pt modelId="{F60DD6F2-DCFE-3444-A948-E433D0FFCCF8}" type="pres">
      <dgm:prSet presAssocID="{E2DCED9E-22AF-594F-8D00-6ED2A7A16B86}" presName="Name13" presStyleLbl="parChTrans1D2" presStyleIdx="3" presStyleCnt="6"/>
      <dgm:spPr/>
      <dgm:t>
        <a:bodyPr/>
        <a:lstStyle/>
        <a:p>
          <a:endParaRPr lang="en-US"/>
        </a:p>
      </dgm:t>
    </dgm:pt>
    <dgm:pt modelId="{D4F20ABC-55ED-9847-99D8-130DDD114BCA}" type="pres">
      <dgm:prSet presAssocID="{73263355-B7D8-EF4E-94BE-05B112839AE9}" presName="childText" presStyleLbl="bgAcc1" presStyleIdx="3" presStyleCnt="6" custScaleX="119738">
        <dgm:presLayoutVars>
          <dgm:bulletEnabled val="1"/>
        </dgm:presLayoutVars>
      </dgm:prSet>
      <dgm:spPr/>
      <dgm:t>
        <a:bodyPr/>
        <a:lstStyle/>
        <a:p>
          <a:endParaRPr lang="en-US"/>
        </a:p>
      </dgm:t>
    </dgm:pt>
    <dgm:pt modelId="{D3ACE433-24E1-2242-A953-19A5AD145D7E}" type="pres">
      <dgm:prSet presAssocID="{411C2566-522F-FA4E-A637-042DBA20B2FB}" presName="root" presStyleCnt="0"/>
      <dgm:spPr/>
    </dgm:pt>
    <dgm:pt modelId="{2A2779DC-BC28-5A43-8A57-C0C5869C210A}" type="pres">
      <dgm:prSet presAssocID="{411C2566-522F-FA4E-A637-042DBA20B2FB}" presName="rootComposite" presStyleCnt="0"/>
      <dgm:spPr/>
    </dgm:pt>
    <dgm:pt modelId="{465FD567-3593-F946-924E-FAE2FD5E84E7}" type="pres">
      <dgm:prSet presAssocID="{411C2566-522F-FA4E-A637-042DBA20B2FB}" presName="rootText" presStyleLbl="node1" presStyleIdx="2" presStyleCnt="3"/>
      <dgm:spPr/>
      <dgm:t>
        <a:bodyPr/>
        <a:lstStyle/>
        <a:p>
          <a:endParaRPr lang="en-US"/>
        </a:p>
      </dgm:t>
    </dgm:pt>
    <dgm:pt modelId="{55BA68C5-2996-2745-9EEF-7D5D170A921F}" type="pres">
      <dgm:prSet presAssocID="{411C2566-522F-FA4E-A637-042DBA20B2FB}" presName="rootConnector" presStyleLbl="node1" presStyleIdx="2" presStyleCnt="3"/>
      <dgm:spPr/>
      <dgm:t>
        <a:bodyPr/>
        <a:lstStyle/>
        <a:p>
          <a:endParaRPr lang="en-US"/>
        </a:p>
      </dgm:t>
    </dgm:pt>
    <dgm:pt modelId="{BCB3F5B1-D454-9841-BD14-9570F5F6C911}" type="pres">
      <dgm:prSet presAssocID="{411C2566-522F-FA4E-A637-042DBA20B2FB}" presName="childShape" presStyleCnt="0"/>
      <dgm:spPr/>
    </dgm:pt>
    <dgm:pt modelId="{7039924F-7536-C149-B20E-EA1D87CE4840}" type="pres">
      <dgm:prSet presAssocID="{E9E4F2A3-CDC4-4947-BA45-39918E036B6B}" presName="Name13" presStyleLbl="parChTrans1D2" presStyleIdx="4" presStyleCnt="6"/>
      <dgm:spPr/>
      <dgm:t>
        <a:bodyPr/>
        <a:lstStyle/>
        <a:p>
          <a:endParaRPr lang="en-US"/>
        </a:p>
      </dgm:t>
    </dgm:pt>
    <dgm:pt modelId="{021DE599-3C12-134C-9F7A-86F9A08614FC}" type="pres">
      <dgm:prSet presAssocID="{548C1B2F-564A-284E-9B54-3C08A0BD7842}" presName="childText" presStyleLbl="bgAcc1" presStyleIdx="4" presStyleCnt="6">
        <dgm:presLayoutVars>
          <dgm:bulletEnabled val="1"/>
        </dgm:presLayoutVars>
      </dgm:prSet>
      <dgm:spPr/>
      <dgm:t>
        <a:bodyPr/>
        <a:lstStyle/>
        <a:p>
          <a:endParaRPr lang="en-US"/>
        </a:p>
      </dgm:t>
    </dgm:pt>
    <dgm:pt modelId="{14696FF1-AAAD-4942-859C-D6778EF241D2}" type="pres">
      <dgm:prSet presAssocID="{04868A5D-11C9-8340-AA32-C11430D4CB39}" presName="Name13" presStyleLbl="parChTrans1D2" presStyleIdx="5" presStyleCnt="6"/>
      <dgm:spPr/>
      <dgm:t>
        <a:bodyPr/>
        <a:lstStyle/>
        <a:p>
          <a:endParaRPr lang="en-US"/>
        </a:p>
      </dgm:t>
    </dgm:pt>
    <dgm:pt modelId="{42730D5E-5F8D-464B-BF73-2D7676F84317}" type="pres">
      <dgm:prSet presAssocID="{EF63574B-3127-0A4F-BAD8-04F1E6E3B446}" presName="childText" presStyleLbl="bgAcc1" presStyleIdx="5" presStyleCnt="6" custScaleX="109153">
        <dgm:presLayoutVars>
          <dgm:bulletEnabled val="1"/>
        </dgm:presLayoutVars>
      </dgm:prSet>
      <dgm:spPr/>
      <dgm:t>
        <a:bodyPr/>
        <a:lstStyle/>
        <a:p>
          <a:endParaRPr lang="en-US"/>
        </a:p>
      </dgm:t>
    </dgm:pt>
  </dgm:ptLst>
  <dgm:cxnLst>
    <dgm:cxn modelId="{89C9FB29-5A65-4140-8012-9E2B0C667F83}" type="presOf" srcId="{C2F2164A-8C24-6648-B7E9-24A21F023BB8}" destId="{83128853-0AD7-F644-9656-B25F22BDAF07}" srcOrd="0" destOrd="0" presId="urn:microsoft.com/office/officeart/2005/8/layout/hierarchy3"/>
    <dgm:cxn modelId="{DB568BE9-41A2-D04F-9CC2-8EB03EA89779}" type="presOf" srcId="{04868A5D-11C9-8340-AA32-C11430D4CB39}" destId="{14696FF1-AAAD-4942-859C-D6778EF241D2}" srcOrd="0" destOrd="0" presId="urn:microsoft.com/office/officeart/2005/8/layout/hierarchy3"/>
    <dgm:cxn modelId="{9FC74895-7EF0-DB45-8571-0AF569B341C2}" srcId="{267F5A9C-C381-724C-8179-A560C07B3433}" destId="{87E756A7-7E1F-E04B-BBE8-FFF9665803DE}" srcOrd="0" destOrd="0" parTransId="{B8C2ABBB-AB26-8641-B5A0-909CE57C08C8}" sibTransId="{719DD5C1-10DE-1B40-8262-D2AF09FA3D31}"/>
    <dgm:cxn modelId="{584D563B-A177-E044-82E9-2526A661C052}" type="presOf" srcId="{5C32B67D-E8C1-4C43-93C4-38C9B77629C6}" destId="{55DEA57F-4B73-3349-94CB-3A41671C3714}" srcOrd="0" destOrd="0" presId="urn:microsoft.com/office/officeart/2005/8/layout/hierarchy3"/>
    <dgm:cxn modelId="{286DA9AE-906B-6C48-A957-ACDEBDEFC904}" srcId="{F42FE607-25FC-CA4F-99F6-5E6799601D8A}" destId="{EAEAFE13-FFDA-B94C-BAA2-B9ED7881F548}" srcOrd="0" destOrd="0" parTransId="{5C32B67D-E8C1-4C43-93C4-38C9B77629C6}" sibTransId="{481643A8-16E9-5543-B5BE-A9395498FBD9}"/>
    <dgm:cxn modelId="{A568C64B-52CB-194D-AE0B-7419B2868C66}" type="presOf" srcId="{411C2566-522F-FA4E-A637-042DBA20B2FB}" destId="{55BA68C5-2996-2745-9EEF-7D5D170A921F}" srcOrd="1" destOrd="0" presId="urn:microsoft.com/office/officeart/2005/8/layout/hierarchy3"/>
    <dgm:cxn modelId="{0C416C0F-A68D-A746-8358-B9FE5D56CFBF}" type="presOf" srcId="{411C2566-522F-FA4E-A637-042DBA20B2FB}" destId="{465FD567-3593-F946-924E-FAE2FD5E84E7}" srcOrd="0" destOrd="0" presId="urn:microsoft.com/office/officeart/2005/8/layout/hierarchy3"/>
    <dgm:cxn modelId="{0DEBA2B5-1CC0-B34E-ADC2-75E82E1E31CB}" srcId="{87E756A7-7E1F-E04B-BBE8-FFF9665803DE}" destId="{915D1311-971E-6344-B30C-08DC3656BA81}" srcOrd="0" destOrd="0" parTransId="{8EF9BF99-292A-1249-B951-8E784A41D1CB}" sibTransId="{5AA3C467-CD0B-224F-8A1A-F842F35A5CC3}"/>
    <dgm:cxn modelId="{ED679812-078D-3149-9677-7893B2E903C0}" type="presOf" srcId="{915D1311-971E-6344-B30C-08DC3656BA81}" destId="{32EC23EF-F08E-FE4F-8661-090B60067EFD}" srcOrd="0" destOrd="0" presId="urn:microsoft.com/office/officeart/2005/8/layout/hierarchy3"/>
    <dgm:cxn modelId="{E95F735C-D530-4442-9ACF-43FB84B58D37}" type="presOf" srcId="{F42FE607-25FC-CA4F-99F6-5E6799601D8A}" destId="{91689C31-DEFC-484A-A705-5F672198DF65}" srcOrd="1" destOrd="0" presId="urn:microsoft.com/office/officeart/2005/8/layout/hierarchy3"/>
    <dgm:cxn modelId="{5E3572E6-D5A2-C546-B873-D605A93A0D5E}" type="presOf" srcId="{03BAE66C-E70A-9443-9D73-8C9334BA2917}" destId="{30A86B12-3F22-4242-ADE5-FEC435F88904}" srcOrd="0" destOrd="0" presId="urn:microsoft.com/office/officeart/2005/8/layout/hierarchy3"/>
    <dgm:cxn modelId="{806E085F-500A-3A44-97A8-08E711014211}" type="presOf" srcId="{87E756A7-7E1F-E04B-BBE8-FFF9665803DE}" destId="{4A690C16-B50D-1144-A618-82E4DCFDCDD3}" srcOrd="0" destOrd="0" presId="urn:microsoft.com/office/officeart/2005/8/layout/hierarchy3"/>
    <dgm:cxn modelId="{94F621DE-3600-4B48-85D3-2E6871D6DF2D}" srcId="{411C2566-522F-FA4E-A637-042DBA20B2FB}" destId="{548C1B2F-564A-284E-9B54-3C08A0BD7842}" srcOrd="0" destOrd="0" parTransId="{E9E4F2A3-CDC4-4947-BA45-39918E036B6B}" sibTransId="{03FECBF2-F57B-1545-9A8B-3FD407E5741A}"/>
    <dgm:cxn modelId="{4B6B509B-F4D7-B642-BCA0-76CBEA4C5194}" type="presOf" srcId="{548C1B2F-564A-284E-9B54-3C08A0BD7842}" destId="{021DE599-3C12-134C-9F7A-86F9A08614FC}" srcOrd="0" destOrd="0" presId="urn:microsoft.com/office/officeart/2005/8/layout/hierarchy3"/>
    <dgm:cxn modelId="{AD927097-6219-C041-8346-2FD129866353}" srcId="{267F5A9C-C381-724C-8179-A560C07B3433}" destId="{F42FE607-25FC-CA4F-99F6-5E6799601D8A}" srcOrd="1" destOrd="0" parTransId="{A65DA046-0CDE-4A4E-881B-29450B35C535}" sibTransId="{08D32132-2762-4A43-B610-51798976CA23}"/>
    <dgm:cxn modelId="{518F4712-EB14-4B4B-88B5-F07853424579}" type="presOf" srcId="{E2DCED9E-22AF-594F-8D00-6ED2A7A16B86}" destId="{F60DD6F2-DCFE-3444-A948-E433D0FFCCF8}" srcOrd="0" destOrd="0" presId="urn:microsoft.com/office/officeart/2005/8/layout/hierarchy3"/>
    <dgm:cxn modelId="{8DDCCB52-6EF5-9D4B-A397-9042AAED93D8}" srcId="{F42FE607-25FC-CA4F-99F6-5E6799601D8A}" destId="{73263355-B7D8-EF4E-94BE-05B112839AE9}" srcOrd="1" destOrd="0" parTransId="{E2DCED9E-22AF-594F-8D00-6ED2A7A16B86}" sibTransId="{E7F7245F-1C1D-E442-9174-28C89B82E3C6}"/>
    <dgm:cxn modelId="{ECF56FE6-D4B6-7641-9DAE-7693C599C68F}" srcId="{87E756A7-7E1F-E04B-BBE8-FFF9665803DE}" destId="{C2F2164A-8C24-6648-B7E9-24A21F023BB8}" srcOrd="1" destOrd="0" parTransId="{03BAE66C-E70A-9443-9D73-8C9334BA2917}" sibTransId="{130E637D-56AE-1443-B29E-1FACAADBF05D}"/>
    <dgm:cxn modelId="{9F21B697-3DAA-FC4E-8F4C-02C2CA5E2875}" type="presOf" srcId="{267F5A9C-C381-724C-8179-A560C07B3433}" destId="{6A03F2D3-5C1C-3043-86A8-A34CE30D1C88}" srcOrd="0" destOrd="0" presId="urn:microsoft.com/office/officeart/2005/8/layout/hierarchy3"/>
    <dgm:cxn modelId="{8F74E4D3-59AB-6041-8163-B837684752C7}" srcId="{411C2566-522F-FA4E-A637-042DBA20B2FB}" destId="{EF63574B-3127-0A4F-BAD8-04F1E6E3B446}" srcOrd="1" destOrd="0" parTransId="{04868A5D-11C9-8340-AA32-C11430D4CB39}" sibTransId="{4FF44399-186B-884D-982C-893AE9F6AABD}"/>
    <dgm:cxn modelId="{F8759A46-4D18-6C4B-BC2D-CBDCDAB70480}" type="presOf" srcId="{73263355-B7D8-EF4E-94BE-05B112839AE9}" destId="{D4F20ABC-55ED-9847-99D8-130DDD114BCA}" srcOrd="0" destOrd="0" presId="urn:microsoft.com/office/officeart/2005/8/layout/hierarchy3"/>
    <dgm:cxn modelId="{5DBC92AE-2D7F-EE49-888A-B7351FFF31A2}" type="presOf" srcId="{87E756A7-7E1F-E04B-BBE8-FFF9665803DE}" destId="{A61D65D9-ECD5-A34C-83D6-D7A4C32F1084}" srcOrd="1" destOrd="0" presId="urn:microsoft.com/office/officeart/2005/8/layout/hierarchy3"/>
    <dgm:cxn modelId="{CFB81747-D9FB-BD41-B224-77334A558A96}" srcId="{267F5A9C-C381-724C-8179-A560C07B3433}" destId="{411C2566-522F-FA4E-A637-042DBA20B2FB}" srcOrd="2" destOrd="0" parTransId="{1B359ED8-0038-854F-99EF-53267FC1A94D}" sibTransId="{7EAF11F5-DB1A-9748-B366-C83FF9C57630}"/>
    <dgm:cxn modelId="{828D77FE-8888-9647-B224-371877C09D21}" type="presOf" srcId="{E9E4F2A3-CDC4-4947-BA45-39918E036B6B}" destId="{7039924F-7536-C149-B20E-EA1D87CE4840}" srcOrd="0" destOrd="0" presId="urn:microsoft.com/office/officeart/2005/8/layout/hierarchy3"/>
    <dgm:cxn modelId="{3C830FE2-A32B-114D-BADF-AE5020FD5F94}" type="presOf" srcId="{F42FE607-25FC-CA4F-99F6-5E6799601D8A}" destId="{58143390-8295-5A43-9433-C0E1375C33CD}" srcOrd="0" destOrd="0" presId="urn:microsoft.com/office/officeart/2005/8/layout/hierarchy3"/>
    <dgm:cxn modelId="{F98EDCE2-6881-2640-95A8-8B4235A3A0FC}" type="presOf" srcId="{8EF9BF99-292A-1249-B951-8E784A41D1CB}" destId="{3E6F45A0-69CA-D94B-B503-B3CB23E4FF0D}" srcOrd="0" destOrd="0" presId="urn:microsoft.com/office/officeart/2005/8/layout/hierarchy3"/>
    <dgm:cxn modelId="{1A97DF55-6E02-E74D-ADD0-E87C3CDE66F7}" type="presOf" srcId="{EF63574B-3127-0A4F-BAD8-04F1E6E3B446}" destId="{42730D5E-5F8D-464B-BF73-2D7676F84317}" srcOrd="0" destOrd="0" presId="urn:microsoft.com/office/officeart/2005/8/layout/hierarchy3"/>
    <dgm:cxn modelId="{F714B7AD-A228-294D-947A-F0A692E0867C}" type="presOf" srcId="{EAEAFE13-FFDA-B94C-BAA2-B9ED7881F548}" destId="{CA1FF2A3-747B-8948-A47A-59569F2D411F}" srcOrd="0" destOrd="0" presId="urn:microsoft.com/office/officeart/2005/8/layout/hierarchy3"/>
    <dgm:cxn modelId="{D8DBA423-8925-2144-90BD-9DE286141326}" type="presParOf" srcId="{6A03F2D3-5C1C-3043-86A8-A34CE30D1C88}" destId="{6A5DFFBB-A5C7-1241-AA37-DC8D4DC2E8A9}" srcOrd="0" destOrd="0" presId="urn:microsoft.com/office/officeart/2005/8/layout/hierarchy3"/>
    <dgm:cxn modelId="{E8CE1E88-59B1-C645-8F09-BA90ECC19138}" type="presParOf" srcId="{6A5DFFBB-A5C7-1241-AA37-DC8D4DC2E8A9}" destId="{8E065C9C-AD89-6F46-B75E-F32876A721A0}" srcOrd="0" destOrd="0" presId="urn:microsoft.com/office/officeart/2005/8/layout/hierarchy3"/>
    <dgm:cxn modelId="{1CDA4978-5337-1948-B302-643025419D54}" type="presParOf" srcId="{8E065C9C-AD89-6F46-B75E-F32876A721A0}" destId="{4A690C16-B50D-1144-A618-82E4DCFDCDD3}" srcOrd="0" destOrd="0" presId="urn:microsoft.com/office/officeart/2005/8/layout/hierarchy3"/>
    <dgm:cxn modelId="{842F98F5-0F16-6B4D-AD06-0CBB8204E87A}" type="presParOf" srcId="{8E065C9C-AD89-6F46-B75E-F32876A721A0}" destId="{A61D65D9-ECD5-A34C-83D6-D7A4C32F1084}" srcOrd="1" destOrd="0" presId="urn:microsoft.com/office/officeart/2005/8/layout/hierarchy3"/>
    <dgm:cxn modelId="{0C87549A-D3A6-6F48-8655-9F32C49F4D02}" type="presParOf" srcId="{6A5DFFBB-A5C7-1241-AA37-DC8D4DC2E8A9}" destId="{EA577F47-C592-5D47-A6D6-AD9D150225DA}" srcOrd="1" destOrd="0" presId="urn:microsoft.com/office/officeart/2005/8/layout/hierarchy3"/>
    <dgm:cxn modelId="{43EBD7DF-98BE-FB43-ACBA-0154CCE9AB7C}" type="presParOf" srcId="{EA577F47-C592-5D47-A6D6-AD9D150225DA}" destId="{3E6F45A0-69CA-D94B-B503-B3CB23E4FF0D}" srcOrd="0" destOrd="0" presId="urn:microsoft.com/office/officeart/2005/8/layout/hierarchy3"/>
    <dgm:cxn modelId="{0ECA3B76-9FDC-714B-8872-08179A5A7416}" type="presParOf" srcId="{EA577F47-C592-5D47-A6D6-AD9D150225DA}" destId="{32EC23EF-F08E-FE4F-8661-090B60067EFD}" srcOrd="1" destOrd="0" presId="urn:microsoft.com/office/officeart/2005/8/layout/hierarchy3"/>
    <dgm:cxn modelId="{C9FD35F3-1173-A349-B29B-B95FD4F9D069}" type="presParOf" srcId="{EA577F47-C592-5D47-A6D6-AD9D150225DA}" destId="{30A86B12-3F22-4242-ADE5-FEC435F88904}" srcOrd="2" destOrd="0" presId="urn:microsoft.com/office/officeart/2005/8/layout/hierarchy3"/>
    <dgm:cxn modelId="{FE020378-3251-5248-A987-750F74CFF7E6}" type="presParOf" srcId="{EA577F47-C592-5D47-A6D6-AD9D150225DA}" destId="{83128853-0AD7-F644-9656-B25F22BDAF07}" srcOrd="3" destOrd="0" presId="urn:microsoft.com/office/officeart/2005/8/layout/hierarchy3"/>
    <dgm:cxn modelId="{2BF46204-F1A2-5048-986C-DF6374729FAD}" type="presParOf" srcId="{6A03F2D3-5C1C-3043-86A8-A34CE30D1C88}" destId="{27E121E7-EC11-044C-B226-51825F9F0D6B}" srcOrd="1" destOrd="0" presId="urn:microsoft.com/office/officeart/2005/8/layout/hierarchy3"/>
    <dgm:cxn modelId="{AB2B148D-7E43-0D48-95AA-930DA3D5D908}" type="presParOf" srcId="{27E121E7-EC11-044C-B226-51825F9F0D6B}" destId="{BD58AF03-8208-3F46-8EAF-A90A77F5A0BC}" srcOrd="0" destOrd="0" presId="urn:microsoft.com/office/officeart/2005/8/layout/hierarchy3"/>
    <dgm:cxn modelId="{D765EB8A-B2EC-9F41-BBDE-B701A8021C54}" type="presParOf" srcId="{BD58AF03-8208-3F46-8EAF-A90A77F5A0BC}" destId="{58143390-8295-5A43-9433-C0E1375C33CD}" srcOrd="0" destOrd="0" presId="urn:microsoft.com/office/officeart/2005/8/layout/hierarchy3"/>
    <dgm:cxn modelId="{429DD3D8-23B2-1C4F-80CD-D97E15A2400E}" type="presParOf" srcId="{BD58AF03-8208-3F46-8EAF-A90A77F5A0BC}" destId="{91689C31-DEFC-484A-A705-5F672198DF65}" srcOrd="1" destOrd="0" presId="urn:microsoft.com/office/officeart/2005/8/layout/hierarchy3"/>
    <dgm:cxn modelId="{28F4F90F-3444-324B-A698-3457FFA94713}" type="presParOf" srcId="{27E121E7-EC11-044C-B226-51825F9F0D6B}" destId="{6C8EE2BC-B1B6-AD42-983C-0296D0382363}" srcOrd="1" destOrd="0" presId="urn:microsoft.com/office/officeart/2005/8/layout/hierarchy3"/>
    <dgm:cxn modelId="{A63905C6-826D-C548-B9C2-7146063E38F5}" type="presParOf" srcId="{6C8EE2BC-B1B6-AD42-983C-0296D0382363}" destId="{55DEA57F-4B73-3349-94CB-3A41671C3714}" srcOrd="0" destOrd="0" presId="urn:microsoft.com/office/officeart/2005/8/layout/hierarchy3"/>
    <dgm:cxn modelId="{FAEDD7FD-A55F-FE47-AB43-50BDE5AD2001}" type="presParOf" srcId="{6C8EE2BC-B1B6-AD42-983C-0296D0382363}" destId="{CA1FF2A3-747B-8948-A47A-59569F2D411F}" srcOrd="1" destOrd="0" presId="urn:microsoft.com/office/officeart/2005/8/layout/hierarchy3"/>
    <dgm:cxn modelId="{3EAF8248-E79E-1B45-9BDC-0C579CC1561B}" type="presParOf" srcId="{6C8EE2BC-B1B6-AD42-983C-0296D0382363}" destId="{F60DD6F2-DCFE-3444-A948-E433D0FFCCF8}" srcOrd="2" destOrd="0" presId="urn:microsoft.com/office/officeart/2005/8/layout/hierarchy3"/>
    <dgm:cxn modelId="{C9AB4495-A84C-6748-95DC-6A750FA9B91A}" type="presParOf" srcId="{6C8EE2BC-B1B6-AD42-983C-0296D0382363}" destId="{D4F20ABC-55ED-9847-99D8-130DDD114BCA}" srcOrd="3" destOrd="0" presId="urn:microsoft.com/office/officeart/2005/8/layout/hierarchy3"/>
    <dgm:cxn modelId="{764F5BB5-BD89-6B4E-84FB-5B8FE9EF6A1C}" type="presParOf" srcId="{6A03F2D3-5C1C-3043-86A8-A34CE30D1C88}" destId="{D3ACE433-24E1-2242-A953-19A5AD145D7E}" srcOrd="2" destOrd="0" presId="urn:microsoft.com/office/officeart/2005/8/layout/hierarchy3"/>
    <dgm:cxn modelId="{8AFA3D08-91D3-854B-BDC3-6FD329C83B2C}" type="presParOf" srcId="{D3ACE433-24E1-2242-A953-19A5AD145D7E}" destId="{2A2779DC-BC28-5A43-8A57-C0C5869C210A}" srcOrd="0" destOrd="0" presId="urn:microsoft.com/office/officeart/2005/8/layout/hierarchy3"/>
    <dgm:cxn modelId="{03EE970A-821E-0148-BB17-B91DFF95C242}" type="presParOf" srcId="{2A2779DC-BC28-5A43-8A57-C0C5869C210A}" destId="{465FD567-3593-F946-924E-FAE2FD5E84E7}" srcOrd="0" destOrd="0" presId="urn:microsoft.com/office/officeart/2005/8/layout/hierarchy3"/>
    <dgm:cxn modelId="{18F27919-25FF-AF4B-B96C-0D58E33A161F}" type="presParOf" srcId="{2A2779DC-BC28-5A43-8A57-C0C5869C210A}" destId="{55BA68C5-2996-2745-9EEF-7D5D170A921F}" srcOrd="1" destOrd="0" presId="urn:microsoft.com/office/officeart/2005/8/layout/hierarchy3"/>
    <dgm:cxn modelId="{E7D5074F-80D9-4A41-9F3C-3ADB91DE1A6B}" type="presParOf" srcId="{D3ACE433-24E1-2242-A953-19A5AD145D7E}" destId="{BCB3F5B1-D454-9841-BD14-9570F5F6C911}" srcOrd="1" destOrd="0" presId="urn:microsoft.com/office/officeart/2005/8/layout/hierarchy3"/>
    <dgm:cxn modelId="{A6020756-EF62-7D4D-AA52-EEFE1C496784}" type="presParOf" srcId="{BCB3F5B1-D454-9841-BD14-9570F5F6C911}" destId="{7039924F-7536-C149-B20E-EA1D87CE4840}" srcOrd="0" destOrd="0" presId="urn:microsoft.com/office/officeart/2005/8/layout/hierarchy3"/>
    <dgm:cxn modelId="{E45F5B2A-B5C2-694A-8777-2E2171E01EAA}" type="presParOf" srcId="{BCB3F5B1-D454-9841-BD14-9570F5F6C911}" destId="{021DE599-3C12-134C-9F7A-86F9A08614FC}" srcOrd="1" destOrd="0" presId="urn:microsoft.com/office/officeart/2005/8/layout/hierarchy3"/>
    <dgm:cxn modelId="{A33E2D65-8B74-894B-A0BF-A0DC4D461708}" type="presParOf" srcId="{BCB3F5B1-D454-9841-BD14-9570F5F6C911}" destId="{14696FF1-AAAD-4942-859C-D6778EF241D2}" srcOrd="2" destOrd="0" presId="urn:microsoft.com/office/officeart/2005/8/layout/hierarchy3"/>
    <dgm:cxn modelId="{75C2FC8F-B444-6A44-AE9C-EA08D14615CA}" type="presParOf" srcId="{BCB3F5B1-D454-9841-BD14-9570F5F6C911}" destId="{42730D5E-5F8D-464B-BF73-2D7676F8431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ACD902-91B6-B941-8B85-625462069500}" type="doc">
      <dgm:prSet loTypeId="urn:microsoft.com/office/officeart/2005/8/layout/hProcess9" loCatId="" qsTypeId="urn:microsoft.com/office/officeart/2005/8/quickstyle/simple1" qsCatId="simple" csTypeId="urn:microsoft.com/office/officeart/2005/8/colors/accent0_1" csCatId="mainScheme" phldr="1"/>
      <dgm:spPr/>
      <dgm:t>
        <a:bodyPr/>
        <a:lstStyle/>
        <a:p>
          <a:endParaRPr lang="en-US"/>
        </a:p>
      </dgm:t>
    </dgm:pt>
    <dgm:pt modelId="{D0620C2B-7F3A-C74A-9BCD-C744E62E6CA3}">
      <dgm:prSet phldrT="[Text]"/>
      <dgm:spPr>
        <a:solidFill>
          <a:schemeClr val="bg1">
            <a:lumMod val="50000"/>
          </a:schemeClr>
        </a:solidFill>
      </dgm:spPr>
      <dgm:t>
        <a:bodyPr/>
        <a:lstStyle/>
        <a:p>
          <a:r>
            <a:rPr lang="en-US" dirty="0"/>
            <a:t>EBL Analysis of Regs/Legs</a:t>
          </a:r>
        </a:p>
      </dgm:t>
    </dgm:pt>
    <dgm:pt modelId="{DDC0AC3B-4A67-424B-86CC-F90987A4A9DD}" type="parTrans" cxnId="{E4FA8CA7-C739-6440-9F79-4B3210DC852F}">
      <dgm:prSet/>
      <dgm:spPr/>
      <dgm:t>
        <a:bodyPr/>
        <a:lstStyle/>
        <a:p>
          <a:endParaRPr lang="en-US"/>
        </a:p>
      </dgm:t>
    </dgm:pt>
    <dgm:pt modelId="{E8852B03-A1D1-AF4E-AF81-507974FAE361}" type="sibTrans" cxnId="{E4FA8CA7-C739-6440-9F79-4B3210DC852F}">
      <dgm:prSet/>
      <dgm:spPr/>
      <dgm:t>
        <a:bodyPr/>
        <a:lstStyle/>
        <a:p>
          <a:endParaRPr lang="en-US"/>
        </a:p>
      </dgm:t>
    </dgm:pt>
    <dgm:pt modelId="{025CD092-4425-4DB0-8651-312D251B81C9}">
      <dgm:prSet phldrT="[Text]"/>
      <dgm:spPr>
        <a:solidFill>
          <a:schemeClr val="tx1"/>
        </a:solidFill>
      </dgm:spPr>
      <dgm:t>
        <a:bodyPr/>
        <a:lstStyle/>
        <a:p>
          <a:r>
            <a:rPr lang="en-US" dirty="0">
              <a:solidFill>
                <a:schemeClr val="bg1"/>
              </a:solidFill>
            </a:rPr>
            <a:t>SOC/BLR and Licensure</a:t>
          </a:r>
        </a:p>
      </dgm:t>
    </dgm:pt>
    <dgm:pt modelId="{7A2BE481-D66A-4F19-B0D9-96F7A0EDF181}" type="parTrans" cxnId="{E3EA1ECD-77BF-411C-B806-9A60761B7164}">
      <dgm:prSet/>
      <dgm:spPr/>
      <dgm:t>
        <a:bodyPr/>
        <a:lstStyle/>
        <a:p>
          <a:endParaRPr lang="en-US"/>
        </a:p>
      </dgm:t>
    </dgm:pt>
    <dgm:pt modelId="{2252BE08-0432-418A-816A-CD897A04ABF5}" type="sibTrans" cxnId="{E3EA1ECD-77BF-411C-B806-9A60761B7164}">
      <dgm:prSet/>
      <dgm:spPr/>
      <dgm:t>
        <a:bodyPr/>
        <a:lstStyle/>
        <a:p>
          <a:endParaRPr lang="en-US"/>
        </a:p>
      </dgm:t>
    </dgm:pt>
    <dgm:pt modelId="{97C2E457-7EAB-7749-AEF0-CD833054C20B}">
      <dgm:prSet phldrT="[Text]"/>
      <dgm:spPr>
        <a:solidFill>
          <a:schemeClr val="bg1">
            <a:lumMod val="50000"/>
          </a:schemeClr>
        </a:solidFill>
      </dgm:spPr>
      <dgm:t>
        <a:bodyPr/>
        <a:lstStyle/>
        <a:p>
          <a:r>
            <a:rPr lang="en-US" dirty="0"/>
            <a:t>Summary</a:t>
          </a:r>
        </a:p>
      </dgm:t>
    </dgm:pt>
    <dgm:pt modelId="{DE3197B2-C21F-9F49-87F1-FD65B5029AC1}" type="parTrans" cxnId="{5EFCFB78-6D8F-484F-A62F-88A2921926C2}">
      <dgm:prSet/>
      <dgm:spPr/>
      <dgm:t>
        <a:bodyPr/>
        <a:lstStyle/>
        <a:p>
          <a:endParaRPr lang="en-US"/>
        </a:p>
      </dgm:t>
    </dgm:pt>
    <dgm:pt modelId="{4FC9E30F-494F-0741-AC64-EFFBC5450390}" type="sibTrans" cxnId="{5EFCFB78-6D8F-484F-A62F-88A2921926C2}">
      <dgm:prSet/>
      <dgm:spPr/>
      <dgm:t>
        <a:bodyPr/>
        <a:lstStyle/>
        <a:p>
          <a:endParaRPr lang="en-US"/>
        </a:p>
      </dgm:t>
    </dgm:pt>
    <dgm:pt modelId="{68D73E1C-5D2E-3C4A-87F0-DD50D7A8F90B}">
      <dgm:prSet phldrT="[Text]"/>
      <dgm:spPr>
        <a:solidFill>
          <a:schemeClr val="accent1"/>
        </a:solidFill>
      </dgm:spPr>
      <dgm:t>
        <a:bodyPr/>
        <a:lstStyle/>
        <a:p>
          <a:r>
            <a:rPr lang="en-US" dirty="0">
              <a:solidFill>
                <a:schemeClr val="bg1"/>
              </a:solidFill>
            </a:rPr>
            <a:t>Barriers to Full Scope</a:t>
          </a:r>
        </a:p>
      </dgm:t>
    </dgm:pt>
    <dgm:pt modelId="{636C69A2-FD07-2D48-AAAC-9B56B10E2992}" type="parTrans" cxnId="{BDF141BF-54A7-5144-A933-5353101B83D5}">
      <dgm:prSet/>
      <dgm:spPr/>
      <dgm:t>
        <a:bodyPr/>
        <a:lstStyle/>
        <a:p>
          <a:endParaRPr lang="en-US"/>
        </a:p>
      </dgm:t>
    </dgm:pt>
    <dgm:pt modelId="{A1AC12B4-23ED-3744-ADB1-D1DE4707E007}" type="sibTrans" cxnId="{BDF141BF-54A7-5144-A933-5353101B83D5}">
      <dgm:prSet/>
      <dgm:spPr/>
      <dgm:t>
        <a:bodyPr/>
        <a:lstStyle/>
        <a:p>
          <a:endParaRPr lang="en-US"/>
        </a:p>
      </dgm:t>
    </dgm:pt>
    <dgm:pt modelId="{DC8C811F-2250-0848-907D-88B360D01E0C}" type="pres">
      <dgm:prSet presAssocID="{D2ACD902-91B6-B941-8B85-625462069500}" presName="CompostProcess" presStyleCnt="0">
        <dgm:presLayoutVars>
          <dgm:dir/>
          <dgm:resizeHandles val="exact"/>
        </dgm:presLayoutVars>
      </dgm:prSet>
      <dgm:spPr/>
      <dgm:t>
        <a:bodyPr/>
        <a:lstStyle/>
        <a:p>
          <a:endParaRPr lang="en-US"/>
        </a:p>
      </dgm:t>
    </dgm:pt>
    <dgm:pt modelId="{0A101A12-618F-4F43-946E-D06808447737}" type="pres">
      <dgm:prSet presAssocID="{D2ACD902-91B6-B941-8B85-625462069500}" presName="arrow" presStyleLbl="bgShp" presStyleIdx="0" presStyleCnt="1"/>
      <dgm:spPr/>
    </dgm:pt>
    <dgm:pt modelId="{9D664AC0-01AE-C243-99DC-6541DBC4A551}" type="pres">
      <dgm:prSet presAssocID="{D2ACD902-91B6-B941-8B85-625462069500}" presName="linearProcess" presStyleCnt="0"/>
      <dgm:spPr/>
    </dgm:pt>
    <dgm:pt modelId="{E61E45D2-5D48-41B6-93EB-F709EBD26602}" type="pres">
      <dgm:prSet presAssocID="{025CD092-4425-4DB0-8651-312D251B81C9}" presName="textNode" presStyleLbl="node1" presStyleIdx="0" presStyleCnt="4">
        <dgm:presLayoutVars>
          <dgm:bulletEnabled val="1"/>
        </dgm:presLayoutVars>
      </dgm:prSet>
      <dgm:spPr/>
      <dgm:t>
        <a:bodyPr/>
        <a:lstStyle/>
        <a:p>
          <a:endParaRPr lang="en-US"/>
        </a:p>
      </dgm:t>
    </dgm:pt>
    <dgm:pt modelId="{97F29BC2-8B45-4DF6-8BE6-790A3AB851CF}" type="pres">
      <dgm:prSet presAssocID="{2252BE08-0432-418A-816A-CD897A04ABF5}" presName="sibTrans" presStyleCnt="0"/>
      <dgm:spPr/>
    </dgm:pt>
    <dgm:pt modelId="{FA645029-A349-334F-865A-0CED77CB9032}" type="pres">
      <dgm:prSet presAssocID="{68D73E1C-5D2E-3C4A-87F0-DD50D7A8F90B}" presName="textNode" presStyleLbl="node1" presStyleIdx="1" presStyleCnt="4">
        <dgm:presLayoutVars>
          <dgm:bulletEnabled val="1"/>
        </dgm:presLayoutVars>
      </dgm:prSet>
      <dgm:spPr/>
      <dgm:t>
        <a:bodyPr/>
        <a:lstStyle/>
        <a:p>
          <a:endParaRPr lang="en-US"/>
        </a:p>
      </dgm:t>
    </dgm:pt>
    <dgm:pt modelId="{3AF84DA6-8F24-1E4A-9608-ABDD725A1F8F}" type="pres">
      <dgm:prSet presAssocID="{A1AC12B4-23ED-3744-ADB1-D1DE4707E007}" presName="sibTrans" presStyleCnt="0"/>
      <dgm:spPr/>
    </dgm:pt>
    <dgm:pt modelId="{64922A4A-E7CB-1443-992D-2040F8492052}" type="pres">
      <dgm:prSet presAssocID="{D0620C2B-7F3A-C74A-9BCD-C744E62E6CA3}" presName="textNode" presStyleLbl="node1" presStyleIdx="2" presStyleCnt="4">
        <dgm:presLayoutVars>
          <dgm:bulletEnabled val="1"/>
        </dgm:presLayoutVars>
      </dgm:prSet>
      <dgm:spPr/>
      <dgm:t>
        <a:bodyPr/>
        <a:lstStyle/>
        <a:p>
          <a:endParaRPr lang="en-US"/>
        </a:p>
      </dgm:t>
    </dgm:pt>
    <dgm:pt modelId="{C1273358-AE53-2341-AA79-1A4A0F252089}" type="pres">
      <dgm:prSet presAssocID="{E8852B03-A1D1-AF4E-AF81-507974FAE361}" presName="sibTrans" presStyleCnt="0"/>
      <dgm:spPr/>
    </dgm:pt>
    <dgm:pt modelId="{F1C7F304-716F-004E-838C-5C54CCC35E1B}" type="pres">
      <dgm:prSet presAssocID="{97C2E457-7EAB-7749-AEF0-CD833054C20B}" presName="textNode" presStyleLbl="node1" presStyleIdx="3" presStyleCnt="4">
        <dgm:presLayoutVars>
          <dgm:bulletEnabled val="1"/>
        </dgm:presLayoutVars>
      </dgm:prSet>
      <dgm:spPr/>
      <dgm:t>
        <a:bodyPr/>
        <a:lstStyle/>
        <a:p>
          <a:endParaRPr lang="en-US"/>
        </a:p>
      </dgm:t>
    </dgm:pt>
  </dgm:ptLst>
  <dgm:cxnLst>
    <dgm:cxn modelId="{70DD8081-FDB3-4543-B3DD-82542F5DF870}" type="presOf" srcId="{D2ACD902-91B6-B941-8B85-625462069500}" destId="{DC8C811F-2250-0848-907D-88B360D01E0C}" srcOrd="0" destOrd="0" presId="urn:microsoft.com/office/officeart/2005/8/layout/hProcess9"/>
    <dgm:cxn modelId="{DFF48D0A-26CB-3541-B3AA-2E549ABE1389}" type="presOf" srcId="{68D73E1C-5D2E-3C4A-87F0-DD50D7A8F90B}" destId="{FA645029-A349-334F-865A-0CED77CB9032}" srcOrd="0" destOrd="0" presId="urn:microsoft.com/office/officeart/2005/8/layout/hProcess9"/>
    <dgm:cxn modelId="{E3EA1ECD-77BF-411C-B806-9A60761B7164}" srcId="{D2ACD902-91B6-B941-8B85-625462069500}" destId="{025CD092-4425-4DB0-8651-312D251B81C9}" srcOrd="0" destOrd="0" parTransId="{7A2BE481-D66A-4F19-B0D9-96F7A0EDF181}" sibTransId="{2252BE08-0432-418A-816A-CD897A04ABF5}"/>
    <dgm:cxn modelId="{3FD37419-FD35-4F47-95D7-426E61C6CAB6}" type="presOf" srcId="{97C2E457-7EAB-7749-AEF0-CD833054C20B}" destId="{F1C7F304-716F-004E-838C-5C54CCC35E1B}" srcOrd="0" destOrd="0" presId="urn:microsoft.com/office/officeart/2005/8/layout/hProcess9"/>
    <dgm:cxn modelId="{E4FA8CA7-C739-6440-9F79-4B3210DC852F}" srcId="{D2ACD902-91B6-B941-8B85-625462069500}" destId="{D0620C2B-7F3A-C74A-9BCD-C744E62E6CA3}" srcOrd="2" destOrd="0" parTransId="{DDC0AC3B-4A67-424B-86CC-F90987A4A9DD}" sibTransId="{E8852B03-A1D1-AF4E-AF81-507974FAE361}"/>
    <dgm:cxn modelId="{242F3B42-C0BB-0B4D-BA22-51A4D9B486E1}" type="presOf" srcId="{D0620C2B-7F3A-C74A-9BCD-C744E62E6CA3}" destId="{64922A4A-E7CB-1443-992D-2040F8492052}" srcOrd="0" destOrd="0" presId="urn:microsoft.com/office/officeart/2005/8/layout/hProcess9"/>
    <dgm:cxn modelId="{BDF141BF-54A7-5144-A933-5353101B83D5}" srcId="{D2ACD902-91B6-B941-8B85-625462069500}" destId="{68D73E1C-5D2E-3C4A-87F0-DD50D7A8F90B}" srcOrd="1" destOrd="0" parTransId="{636C69A2-FD07-2D48-AAAC-9B56B10E2992}" sibTransId="{A1AC12B4-23ED-3744-ADB1-D1DE4707E007}"/>
    <dgm:cxn modelId="{603B7175-7E78-4238-8965-5E656AEC6593}" type="presOf" srcId="{025CD092-4425-4DB0-8651-312D251B81C9}" destId="{E61E45D2-5D48-41B6-93EB-F709EBD26602}" srcOrd="0" destOrd="0" presId="urn:microsoft.com/office/officeart/2005/8/layout/hProcess9"/>
    <dgm:cxn modelId="{5EFCFB78-6D8F-484F-A62F-88A2921926C2}" srcId="{D2ACD902-91B6-B941-8B85-625462069500}" destId="{97C2E457-7EAB-7749-AEF0-CD833054C20B}" srcOrd="3" destOrd="0" parTransId="{DE3197B2-C21F-9F49-87F1-FD65B5029AC1}" sibTransId="{4FC9E30F-494F-0741-AC64-EFFBC5450390}"/>
    <dgm:cxn modelId="{DA2B91FE-4497-B340-A44B-B5E837F8B01D}" type="presParOf" srcId="{DC8C811F-2250-0848-907D-88B360D01E0C}" destId="{0A101A12-618F-4F43-946E-D06808447737}" srcOrd="0" destOrd="0" presId="urn:microsoft.com/office/officeart/2005/8/layout/hProcess9"/>
    <dgm:cxn modelId="{229B5B8A-D494-EC4A-836C-1C58EB40BF83}" type="presParOf" srcId="{DC8C811F-2250-0848-907D-88B360D01E0C}" destId="{9D664AC0-01AE-C243-99DC-6541DBC4A551}" srcOrd="1" destOrd="0" presId="urn:microsoft.com/office/officeart/2005/8/layout/hProcess9"/>
    <dgm:cxn modelId="{706373CA-397F-45D3-B6D5-95965DAEA855}" type="presParOf" srcId="{9D664AC0-01AE-C243-99DC-6541DBC4A551}" destId="{E61E45D2-5D48-41B6-93EB-F709EBD26602}" srcOrd="0" destOrd="0" presId="urn:microsoft.com/office/officeart/2005/8/layout/hProcess9"/>
    <dgm:cxn modelId="{5DDF93DC-EEF6-490C-9BF3-F1430F0D8E9D}" type="presParOf" srcId="{9D664AC0-01AE-C243-99DC-6541DBC4A551}" destId="{97F29BC2-8B45-4DF6-8BE6-790A3AB851CF}" srcOrd="1" destOrd="0" presId="urn:microsoft.com/office/officeart/2005/8/layout/hProcess9"/>
    <dgm:cxn modelId="{04CDED4B-F723-C34A-A09D-996935889F41}" type="presParOf" srcId="{9D664AC0-01AE-C243-99DC-6541DBC4A551}" destId="{FA645029-A349-334F-865A-0CED77CB9032}" srcOrd="2" destOrd="0" presId="urn:microsoft.com/office/officeart/2005/8/layout/hProcess9"/>
    <dgm:cxn modelId="{CB12234C-09A4-8C41-A5FA-8C55E5A093A3}" type="presParOf" srcId="{9D664AC0-01AE-C243-99DC-6541DBC4A551}" destId="{3AF84DA6-8F24-1E4A-9608-ABDD725A1F8F}" srcOrd="3" destOrd="0" presId="urn:microsoft.com/office/officeart/2005/8/layout/hProcess9"/>
    <dgm:cxn modelId="{C4F17DFA-8B77-C84E-86E2-1067814EDBA8}" type="presParOf" srcId="{9D664AC0-01AE-C243-99DC-6541DBC4A551}" destId="{64922A4A-E7CB-1443-992D-2040F8492052}" srcOrd="4" destOrd="0" presId="urn:microsoft.com/office/officeart/2005/8/layout/hProcess9"/>
    <dgm:cxn modelId="{889F5EF6-22D1-5341-BBAE-67CA2CEDA84F}" type="presParOf" srcId="{9D664AC0-01AE-C243-99DC-6541DBC4A551}" destId="{C1273358-AE53-2341-AA79-1A4A0F252089}" srcOrd="5" destOrd="0" presId="urn:microsoft.com/office/officeart/2005/8/layout/hProcess9"/>
    <dgm:cxn modelId="{4B551912-209A-FE4D-8033-0CC84BE9B0EC}" type="presParOf" srcId="{9D664AC0-01AE-C243-99DC-6541DBC4A551}" destId="{F1C7F304-716F-004E-838C-5C54CCC35E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3EEE2-BF08-7B44-A631-3176B0C1388B}">
      <dsp:nvSpPr>
        <dsp:cNvPr id="0" name=""/>
        <dsp:cNvSpPr/>
      </dsp:nvSpPr>
      <dsp:spPr>
        <a:xfrm>
          <a:off x="0" y="3346697"/>
          <a:ext cx="5449640" cy="1098460"/>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i="0" u="none" kern="1200" dirty="0"/>
            <a:t>Differentiate barriers to full scope and recognize how each prevents moving towards a higher level of practice.</a:t>
          </a:r>
          <a:endParaRPr lang="en-US" sz="1700" kern="1200" dirty="0"/>
        </a:p>
      </dsp:txBody>
      <dsp:txXfrm>
        <a:off x="0" y="3346697"/>
        <a:ext cx="5449640" cy="1098460"/>
      </dsp:txXfrm>
    </dsp:sp>
    <dsp:sp modelId="{9BC4D7FE-278A-E140-860A-6C68F1FCDB3F}">
      <dsp:nvSpPr>
        <dsp:cNvPr id="0" name=""/>
        <dsp:cNvSpPr/>
      </dsp:nvSpPr>
      <dsp:spPr>
        <a:xfrm rot="10800000">
          <a:off x="0" y="1673741"/>
          <a:ext cx="5449640" cy="1689432"/>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buSzPts val="1000"/>
            <a:buFont typeface="Symbol" pitchFamily="2" charset="2"/>
            <a:buChar char=""/>
          </a:pPr>
          <a:r>
            <a:rPr lang="en-US" sz="1700" b="0" i="0" u="none" kern="1200" dirty="0"/>
            <a:t>Interpret and consider application of "full scope of practice" through an evidence-based analysis.</a:t>
          </a:r>
          <a:endParaRPr lang="en-US" sz="1700" kern="1200" dirty="0"/>
        </a:p>
      </dsp:txBody>
      <dsp:txXfrm rot="10800000">
        <a:off x="0" y="1673741"/>
        <a:ext cx="5449640" cy="1097742"/>
      </dsp:txXfrm>
    </dsp:sp>
    <dsp:sp modelId="{0A54FB56-ABC9-A643-B806-3AB56CD3F206}">
      <dsp:nvSpPr>
        <dsp:cNvPr id="0" name=""/>
        <dsp:cNvSpPr/>
      </dsp:nvSpPr>
      <dsp:spPr>
        <a:xfrm rot="10800000">
          <a:off x="0" y="785"/>
          <a:ext cx="5449640" cy="1689432"/>
        </a:xfrm>
        <a:prstGeom prst="upArrowCallou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buSzPts val="1000"/>
            <a:buFont typeface="Symbol" pitchFamily="2" charset="2"/>
            <a:buChar char=""/>
          </a:pPr>
          <a:r>
            <a:rPr lang="en-US" sz="1700" kern="1200" dirty="0"/>
            <a:t>Identify and recognize updates or changes to laws, regulations, and practice models in relation to scope of practice for various states across the country.</a:t>
          </a:r>
        </a:p>
      </dsp:txBody>
      <dsp:txXfrm rot="10800000">
        <a:off x="0" y="785"/>
        <a:ext cx="5449640" cy="1097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5AFBF-C149-3841-89C0-6DF770C1B74C}">
      <dsp:nvSpPr>
        <dsp:cNvPr id="0" name=""/>
        <dsp:cNvSpPr/>
      </dsp:nvSpPr>
      <dsp:spPr>
        <a:xfrm>
          <a:off x="21824" y="0"/>
          <a:ext cx="3331228" cy="2498421"/>
        </a:xfrm>
        <a:prstGeom prst="upArrow">
          <a:avLst/>
        </a:prstGeom>
        <a:solidFill>
          <a:srgbClr val="0099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CF43F-1BB1-034F-A8D3-7368E4B4653B}">
      <dsp:nvSpPr>
        <dsp:cNvPr id="0" name=""/>
        <dsp:cNvSpPr/>
      </dsp:nvSpPr>
      <dsp:spPr>
        <a:xfrm>
          <a:off x="3452989" y="0"/>
          <a:ext cx="5694414" cy="249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u="sng" kern="1200" dirty="0"/>
            <a:t>Full Scope</a:t>
          </a:r>
        </a:p>
        <a:p>
          <a:pPr marL="228600" lvl="1" indent="-228600" algn="l" defTabSz="977900">
            <a:lnSpc>
              <a:spcPct val="90000"/>
            </a:lnSpc>
            <a:spcBef>
              <a:spcPct val="0"/>
            </a:spcBef>
            <a:spcAft>
              <a:spcPct val="15000"/>
            </a:spcAft>
            <a:buChar char="••"/>
          </a:pPr>
          <a:r>
            <a:rPr lang="en-US" sz="2200" kern="1200" dirty="0"/>
            <a:t>Patients should expect and be entitled to receive</a:t>
          </a:r>
        </a:p>
        <a:p>
          <a:pPr marL="228600" lvl="1" indent="-228600" algn="l" defTabSz="977900">
            <a:lnSpc>
              <a:spcPct val="90000"/>
            </a:lnSpc>
            <a:spcBef>
              <a:spcPct val="0"/>
            </a:spcBef>
            <a:spcAft>
              <a:spcPct val="15000"/>
            </a:spcAft>
            <a:buChar char="••"/>
          </a:pPr>
          <a:r>
            <a:rPr lang="en-US" sz="2200" kern="1200" dirty="0">
              <a:latin typeface="Century Schoolbook" panose="02040604050505020304"/>
              <a:ea typeface="+mn-ea"/>
              <a:cs typeface="+mn-cs"/>
            </a:rPr>
            <a:t>Proactive/comprehensive interventions</a:t>
          </a:r>
          <a:endParaRPr lang="en-US" sz="2200" kern="1200" dirty="0"/>
        </a:p>
        <a:p>
          <a:pPr marL="228600" lvl="1" indent="-228600" algn="l" defTabSz="977900">
            <a:lnSpc>
              <a:spcPct val="90000"/>
            </a:lnSpc>
            <a:spcBef>
              <a:spcPct val="0"/>
            </a:spcBef>
            <a:spcAft>
              <a:spcPct val="15000"/>
            </a:spcAft>
            <a:buChar char="••"/>
          </a:pPr>
          <a:r>
            <a:rPr lang="en-US" sz="2200" b="0" i="0" u="none" kern="1200" dirty="0"/>
            <a:t>Prevent or manage illness</a:t>
          </a:r>
          <a:endParaRPr lang="en-US" sz="2200" kern="1200" dirty="0"/>
        </a:p>
        <a:p>
          <a:pPr marL="228600" lvl="1" indent="-228600" algn="l" defTabSz="977900">
            <a:lnSpc>
              <a:spcPct val="90000"/>
            </a:lnSpc>
            <a:spcBef>
              <a:spcPct val="0"/>
            </a:spcBef>
            <a:spcAft>
              <a:spcPct val="15000"/>
            </a:spcAft>
            <a:buChar char="••"/>
          </a:pPr>
          <a:r>
            <a:rPr lang="en-US" sz="2200" b="0" i="0" u="none" kern="1200" dirty="0"/>
            <a:t>Within an individual’s competency to perform independently.</a:t>
          </a:r>
          <a:endParaRPr lang="en-US" sz="2200" kern="1200" dirty="0"/>
        </a:p>
      </dsp:txBody>
      <dsp:txXfrm>
        <a:off x="3452989" y="0"/>
        <a:ext cx="5694414" cy="2498421"/>
      </dsp:txXfrm>
    </dsp:sp>
    <dsp:sp modelId="{23D7CAA1-779C-5448-8789-BF606B99EC95}">
      <dsp:nvSpPr>
        <dsp:cNvPr id="0" name=""/>
        <dsp:cNvSpPr/>
      </dsp:nvSpPr>
      <dsp:spPr>
        <a:xfrm>
          <a:off x="1021192" y="2706623"/>
          <a:ext cx="3331228" cy="2498421"/>
        </a:xfrm>
        <a:prstGeom prst="downArrow">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7E14F-7F1E-E248-BADD-E260C83FE734}">
      <dsp:nvSpPr>
        <dsp:cNvPr id="0" name=""/>
        <dsp:cNvSpPr/>
      </dsp:nvSpPr>
      <dsp:spPr>
        <a:xfrm>
          <a:off x="4452358" y="2706623"/>
          <a:ext cx="5694414" cy="249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u="sng" kern="1200" dirty="0"/>
            <a:t>Expanded Scope</a:t>
          </a:r>
        </a:p>
        <a:p>
          <a:pPr marL="228600" lvl="1" indent="-228600" algn="l" defTabSz="977900">
            <a:lnSpc>
              <a:spcPct val="90000"/>
            </a:lnSpc>
            <a:spcBef>
              <a:spcPct val="0"/>
            </a:spcBef>
            <a:spcAft>
              <a:spcPct val="15000"/>
            </a:spcAft>
            <a:buChar char="••"/>
          </a:pPr>
          <a:r>
            <a:rPr lang="en-US" sz="2200" kern="1200" dirty="0"/>
            <a:t>Luxuries</a:t>
          </a:r>
        </a:p>
        <a:p>
          <a:pPr marL="228600" lvl="1" indent="-228600" algn="l" defTabSz="977900">
            <a:lnSpc>
              <a:spcPct val="90000"/>
            </a:lnSpc>
            <a:spcBef>
              <a:spcPct val="0"/>
            </a:spcBef>
            <a:spcAft>
              <a:spcPct val="15000"/>
            </a:spcAft>
            <a:buChar char="••"/>
          </a:pPr>
          <a:r>
            <a:rPr lang="en-US" sz="2200" kern="1200" dirty="0"/>
            <a:t>Upgrades  </a:t>
          </a:r>
        </a:p>
        <a:p>
          <a:pPr marL="228600" lvl="1" indent="-228600" algn="l" defTabSz="977900">
            <a:lnSpc>
              <a:spcPct val="90000"/>
            </a:lnSpc>
            <a:spcBef>
              <a:spcPct val="0"/>
            </a:spcBef>
            <a:spcAft>
              <a:spcPct val="15000"/>
            </a:spcAft>
            <a:buChar char="••"/>
          </a:pPr>
          <a:r>
            <a:rPr lang="en-US" sz="2200" kern="1200" dirty="0"/>
            <a:t>“Nice to have”</a:t>
          </a:r>
        </a:p>
        <a:p>
          <a:pPr marL="228600" lvl="1" indent="-228600" algn="l" defTabSz="977900">
            <a:lnSpc>
              <a:spcPct val="90000"/>
            </a:lnSpc>
            <a:spcBef>
              <a:spcPct val="0"/>
            </a:spcBef>
            <a:spcAft>
              <a:spcPct val="15000"/>
            </a:spcAft>
            <a:buChar char="••"/>
          </a:pPr>
          <a:r>
            <a:rPr lang="en-US" sz="2200" kern="1200" dirty="0"/>
            <a:t>Somehow optional</a:t>
          </a:r>
        </a:p>
      </dsp:txBody>
      <dsp:txXfrm>
        <a:off x="4452358" y="2706623"/>
        <a:ext cx="5694414" cy="24984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1C00-D446-704A-9DAD-F23569B76E0B}">
      <dsp:nvSpPr>
        <dsp:cNvPr id="0" name=""/>
        <dsp:cNvSpPr/>
      </dsp:nvSpPr>
      <dsp:spPr>
        <a:xfrm>
          <a:off x="-4919424" y="-753830"/>
          <a:ext cx="5858998" cy="5858998"/>
        </a:xfrm>
        <a:prstGeom prst="blockArc">
          <a:avLst>
            <a:gd name="adj1" fmla="val 18900000"/>
            <a:gd name="adj2" fmla="val 2700000"/>
            <a:gd name="adj3" fmla="val 369"/>
          </a:avLst>
        </a:prstGeom>
        <a:noFill/>
        <a:ln w="1397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41560-0E51-A141-8B47-F4B4FEEC4290}">
      <dsp:nvSpPr>
        <dsp:cNvPr id="0" name=""/>
        <dsp:cNvSpPr/>
      </dsp:nvSpPr>
      <dsp:spPr>
        <a:xfrm>
          <a:off x="411090" y="271871"/>
          <a:ext cx="8123910" cy="544091"/>
        </a:xfrm>
        <a:prstGeom prst="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Emotions/Politics</a:t>
          </a:r>
        </a:p>
      </dsp:txBody>
      <dsp:txXfrm>
        <a:off x="411090" y="271871"/>
        <a:ext cx="8123910" cy="544091"/>
      </dsp:txXfrm>
    </dsp:sp>
    <dsp:sp modelId="{1F580578-90F5-4746-87FA-A15D39B26EF0}">
      <dsp:nvSpPr>
        <dsp:cNvPr id="0" name=""/>
        <dsp:cNvSpPr/>
      </dsp:nvSpPr>
      <dsp:spPr>
        <a:xfrm>
          <a:off x="71032" y="203860"/>
          <a:ext cx="680114" cy="680114"/>
        </a:xfrm>
        <a:prstGeom prst="ellipse">
          <a:avLst/>
        </a:prstGeom>
        <a:solidFill>
          <a:schemeClr val="lt1">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3AA38-9D08-6047-9AD1-A9AD9FC4853D}">
      <dsp:nvSpPr>
        <dsp:cNvPr id="0" name=""/>
        <dsp:cNvSpPr/>
      </dsp:nvSpPr>
      <dsp:spPr>
        <a:xfrm>
          <a:off x="800969" y="1087747"/>
          <a:ext cx="7734030" cy="544091"/>
        </a:xfrm>
        <a:prstGeom prst="rect">
          <a:avLst/>
        </a:prstGeom>
        <a:solidFill>
          <a:schemeClr val="accent4">
            <a:hueOff val="5105758"/>
            <a:satOff val="-5996"/>
            <a:lumOff val="2304"/>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The Pacing Problem</a:t>
          </a:r>
        </a:p>
      </dsp:txBody>
      <dsp:txXfrm>
        <a:off x="800969" y="1087747"/>
        <a:ext cx="7734030" cy="544091"/>
      </dsp:txXfrm>
    </dsp:sp>
    <dsp:sp modelId="{345D5756-6F7D-3942-8735-4F9945DA2787}">
      <dsp:nvSpPr>
        <dsp:cNvPr id="0" name=""/>
        <dsp:cNvSpPr/>
      </dsp:nvSpPr>
      <dsp:spPr>
        <a:xfrm>
          <a:off x="460912" y="1019736"/>
          <a:ext cx="680114" cy="680114"/>
        </a:xfrm>
        <a:prstGeom prst="ellipse">
          <a:avLst/>
        </a:prstGeom>
        <a:solidFill>
          <a:schemeClr val="lt1">
            <a:hueOff val="0"/>
            <a:satOff val="0"/>
            <a:lumOff val="0"/>
            <a:alphaOff val="0"/>
          </a:schemeClr>
        </a:solidFill>
        <a:ln w="13970" cap="flat" cmpd="sng" algn="ctr">
          <a:solidFill>
            <a:schemeClr val="accent4">
              <a:hueOff val="5105758"/>
              <a:satOff val="-5996"/>
              <a:lumOff val="2304"/>
              <a:alphaOff val="0"/>
            </a:schemeClr>
          </a:solidFill>
          <a:prstDash val="solid"/>
        </a:ln>
        <a:effectLst/>
      </dsp:spPr>
      <dsp:style>
        <a:lnRef idx="2">
          <a:scrgbClr r="0" g="0" b="0"/>
        </a:lnRef>
        <a:fillRef idx="1">
          <a:scrgbClr r="0" g="0" b="0"/>
        </a:fillRef>
        <a:effectRef idx="0">
          <a:scrgbClr r="0" g="0" b="0"/>
        </a:effectRef>
        <a:fontRef idx="minor"/>
      </dsp:style>
    </dsp:sp>
    <dsp:sp modelId="{79EA0274-8726-1C4C-8BF7-7C6ECB8A4DC4}">
      <dsp:nvSpPr>
        <dsp:cNvPr id="0" name=""/>
        <dsp:cNvSpPr/>
      </dsp:nvSpPr>
      <dsp:spPr>
        <a:xfrm>
          <a:off x="920631" y="1903623"/>
          <a:ext cx="7614368" cy="544091"/>
        </a:xfrm>
        <a:prstGeom prst="rect">
          <a:avLst/>
        </a:prstGeom>
        <a:solidFill>
          <a:schemeClr val="accent4">
            <a:hueOff val="10211516"/>
            <a:satOff val="-11993"/>
            <a:lumOff val="460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Regulatory Capture</a:t>
          </a:r>
        </a:p>
      </dsp:txBody>
      <dsp:txXfrm>
        <a:off x="920631" y="1903623"/>
        <a:ext cx="7614368" cy="544091"/>
      </dsp:txXfrm>
    </dsp:sp>
    <dsp:sp modelId="{E8867100-F7D3-9649-8C41-BB9934DF5118}">
      <dsp:nvSpPr>
        <dsp:cNvPr id="0" name=""/>
        <dsp:cNvSpPr/>
      </dsp:nvSpPr>
      <dsp:spPr>
        <a:xfrm>
          <a:off x="580574" y="1835611"/>
          <a:ext cx="680114" cy="680114"/>
        </a:xfrm>
        <a:prstGeom prst="ellipse">
          <a:avLst/>
        </a:prstGeom>
        <a:solidFill>
          <a:schemeClr val="lt1">
            <a:hueOff val="0"/>
            <a:satOff val="0"/>
            <a:lumOff val="0"/>
            <a:alphaOff val="0"/>
          </a:schemeClr>
        </a:solidFill>
        <a:ln w="13970" cap="flat" cmpd="sng" algn="ctr">
          <a:solidFill>
            <a:schemeClr val="accent4">
              <a:hueOff val="10211516"/>
              <a:satOff val="-11993"/>
              <a:lumOff val="4608"/>
              <a:alphaOff val="0"/>
            </a:schemeClr>
          </a:solidFill>
          <a:prstDash val="solid"/>
        </a:ln>
        <a:effectLst/>
      </dsp:spPr>
      <dsp:style>
        <a:lnRef idx="2">
          <a:scrgbClr r="0" g="0" b="0"/>
        </a:lnRef>
        <a:fillRef idx="1">
          <a:scrgbClr r="0" g="0" b="0"/>
        </a:fillRef>
        <a:effectRef idx="0">
          <a:scrgbClr r="0" g="0" b="0"/>
        </a:effectRef>
        <a:fontRef idx="minor"/>
      </dsp:style>
    </dsp:sp>
    <dsp:sp modelId="{BE627777-4D02-9941-A6F9-F92FDD2D6516}">
      <dsp:nvSpPr>
        <dsp:cNvPr id="0" name=""/>
        <dsp:cNvSpPr/>
      </dsp:nvSpPr>
      <dsp:spPr>
        <a:xfrm>
          <a:off x="800969" y="2719499"/>
          <a:ext cx="7734030" cy="544091"/>
        </a:xfrm>
        <a:prstGeom prst="rect">
          <a:avLst/>
        </a:prstGeom>
        <a:solidFill>
          <a:schemeClr val="accent4">
            <a:hueOff val="15317274"/>
            <a:satOff val="-17989"/>
            <a:lumOff val="6912"/>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Lack of Awareness/Knowledge</a:t>
          </a:r>
        </a:p>
      </dsp:txBody>
      <dsp:txXfrm>
        <a:off x="800969" y="2719499"/>
        <a:ext cx="7734030" cy="544091"/>
      </dsp:txXfrm>
    </dsp:sp>
    <dsp:sp modelId="{BB409344-FA7C-ED45-9886-F0CB3771267B}">
      <dsp:nvSpPr>
        <dsp:cNvPr id="0" name=""/>
        <dsp:cNvSpPr/>
      </dsp:nvSpPr>
      <dsp:spPr>
        <a:xfrm>
          <a:off x="460912" y="2651487"/>
          <a:ext cx="680114" cy="680114"/>
        </a:xfrm>
        <a:prstGeom prst="ellipse">
          <a:avLst/>
        </a:prstGeom>
        <a:solidFill>
          <a:schemeClr val="lt1">
            <a:hueOff val="0"/>
            <a:satOff val="0"/>
            <a:lumOff val="0"/>
            <a:alphaOff val="0"/>
          </a:schemeClr>
        </a:solidFill>
        <a:ln w="13970" cap="flat" cmpd="sng" algn="ctr">
          <a:solidFill>
            <a:schemeClr val="accent4">
              <a:hueOff val="15317274"/>
              <a:satOff val="-17989"/>
              <a:lumOff val="6912"/>
              <a:alphaOff val="0"/>
            </a:schemeClr>
          </a:solidFill>
          <a:prstDash val="solid"/>
        </a:ln>
        <a:effectLst/>
      </dsp:spPr>
      <dsp:style>
        <a:lnRef idx="2">
          <a:scrgbClr r="0" g="0" b="0"/>
        </a:lnRef>
        <a:fillRef idx="1">
          <a:scrgbClr r="0" g="0" b="0"/>
        </a:fillRef>
        <a:effectRef idx="0">
          <a:scrgbClr r="0" g="0" b="0"/>
        </a:effectRef>
        <a:fontRef idx="minor"/>
      </dsp:style>
    </dsp:sp>
    <dsp:sp modelId="{FA8DB96F-2801-3047-B38A-B82FDB5EB72B}">
      <dsp:nvSpPr>
        <dsp:cNvPr id="0" name=""/>
        <dsp:cNvSpPr/>
      </dsp:nvSpPr>
      <dsp:spPr>
        <a:xfrm>
          <a:off x="411090" y="3535375"/>
          <a:ext cx="8123910" cy="544091"/>
        </a:xfrm>
        <a:prstGeom prst="rect">
          <a:avLst/>
        </a:prstGeom>
        <a:solidFill>
          <a:schemeClr val="accent4">
            <a:hueOff val="20423033"/>
            <a:satOff val="-23986"/>
            <a:lumOff val="921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Financial Tug of War</a:t>
          </a:r>
        </a:p>
      </dsp:txBody>
      <dsp:txXfrm>
        <a:off x="411090" y="3535375"/>
        <a:ext cx="8123910" cy="544091"/>
      </dsp:txXfrm>
    </dsp:sp>
    <dsp:sp modelId="{5A00DC4C-3751-2A48-9DB8-FACC259E6884}">
      <dsp:nvSpPr>
        <dsp:cNvPr id="0" name=""/>
        <dsp:cNvSpPr/>
      </dsp:nvSpPr>
      <dsp:spPr>
        <a:xfrm>
          <a:off x="71032" y="3467363"/>
          <a:ext cx="680114" cy="680114"/>
        </a:xfrm>
        <a:prstGeom prst="ellipse">
          <a:avLst/>
        </a:prstGeom>
        <a:solidFill>
          <a:schemeClr val="lt1">
            <a:hueOff val="0"/>
            <a:satOff val="0"/>
            <a:lumOff val="0"/>
            <a:alphaOff val="0"/>
          </a:schemeClr>
        </a:solidFill>
        <a:ln w="13970" cap="flat" cmpd="sng" algn="ctr">
          <a:solidFill>
            <a:schemeClr val="accent4">
              <a:hueOff val="20423033"/>
              <a:satOff val="-23986"/>
              <a:lumOff val="921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17E89-4CC5-7248-8253-C461F616BBF5}">
      <dsp:nvSpPr>
        <dsp:cNvPr id="0" name=""/>
        <dsp:cNvSpPr/>
      </dsp:nvSpPr>
      <dsp:spPr>
        <a:xfrm>
          <a:off x="0" y="429865"/>
          <a:ext cx="2685851" cy="1611510"/>
        </a:xfrm>
        <a:prstGeom prst="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Mandatory CE</a:t>
          </a:r>
        </a:p>
      </dsp:txBody>
      <dsp:txXfrm>
        <a:off x="0" y="429865"/>
        <a:ext cx="2685851" cy="1611510"/>
      </dsp:txXfrm>
    </dsp:sp>
    <dsp:sp modelId="{A59635B3-C19D-2A40-B13F-CF6B12E971BD}">
      <dsp:nvSpPr>
        <dsp:cNvPr id="0" name=""/>
        <dsp:cNvSpPr/>
      </dsp:nvSpPr>
      <dsp:spPr>
        <a:xfrm>
          <a:off x="2954436" y="429865"/>
          <a:ext cx="2685851" cy="1611510"/>
        </a:xfrm>
        <a:prstGeom prst="rect">
          <a:avLst/>
        </a:prstGeom>
        <a:solidFill>
          <a:schemeClr val="accent4">
            <a:hueOff val="4084606"/>
            <a:satOff val="-4797"/>
            <a:lumOff val="184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CPA/RX Authority </a:t>
          </a:r>
          <a:r>
            <a:rPr lang="en-US" sz="2500" kern="1200" dirty="0">
              <a:sym typeface="Wingdings" pitchFamily="2" charset="2"/>
            </a:rPr>
            <a:t> Medical Board</a:t>
          </a:r>
          <a:endParaRPr lang="en-US" sz="2500" kern="1200" dirty="0"/>
        </a:p>
      </dsp:txBody>
      <dsp:txXfrm>
        <a:off x="2954436" y="429865"/>
        <a:ext cx="2685851" cy="1611510"/>
      </dsp:txXfrm>
    </dsp:sp>
    <dsp:sp modelId="{3494474A-C87D-C547-9F3D-02C0CA69D1D2}">
      <dsp:nvSpPr>
        <dsp:cNvPr id="0" name=""/>
        <dsp:cNvSpPr/>
      </dsp:nvSpPr>
      <dsp:spPr>
        <a:xfrm>
          <a:off x="5908873" y="429865"/>
          <a:ext cx="2685851" cy="1611510"/>
        </a:xfrm>
        <a:prstGeom prst="rect">
          <a:avLst/>
        </a:prstGeom>
        <a:solidFill>
          <a:schemeClr val="accent4">
            <a:hueOff val="8169213"/>
            <a:satOff val="-9594"/>
            <a:lumOff val="368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Accreditation for Education (Monopolized)</a:t>
          </a:r>
        </a:p>
      </dsp:txBody>
      <dsp:txXfrm>
        <a:off x="5908873" y="429865"/>
        <a:ext cx="2685851" cy="1611510"/>
      </dsp:txXfrm>
    </dsp:sp>
    <dsp:sp modelId="{235EAF23-72F8-8942-A0AB-A93888585670}">
      <dsp:nvSpPr>
        <dsp:cNvPr id="0" name=""/>
        <dsp:cNvSpPr/>
      </dsp:nvSpPr>
      <dsp:spPr>
        <a:xfrm>
          <a:off x="0" y="2309961"/>
          <a:ext cx="2685851" cy="1611510"/>
        </a:xfrm>
        <a:prstGeom prst="rect">
          <a:avLst/>
        </a:prstGeom>
        <a:solidFill>
          <a:schemeClr val="accent4">
            <a:hueOff val="12253820"/>
            <a:satOff val="-14392"/>
            <a:lumOff val="553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CPAs-mandatory patient referral from physician  </a:t>
          </a:r>
        </a:p>
      </dsp:txBody>
      <dsp:txXfrm>
        <a:off x="0" y="2309961"/>
        <a:ext cx="2685851" cy="1611510"/>
      </dsp:txXfrm>
    </dsp:sp>
    <dsp:sp modelId="{3004586B-B6F3-D843-8203-54430415A220}">
      <dsp:nvSpPr>
        <dsp:cNvPr id="0" name=""/>
        <dsp:cNvSpPr/>
      </dsp:nvSpPr>
      <dsp:spPr>
        <a:xfrm>
          <a:off x="2954436" y="2309961"/>
          <a:ext cx="2685851" cy="1611510"/>
        </a:xfrm>
        <a:prstGeom prst="rect">
          <a:avLst/>
        </a:prstGeom>
        <a:solidFill>
          <a:schemeClr val="accent4">
            <a:hueOff val="16338426"/>
            <a:satOff val="-19189"/>
            <a:lumOff val="737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Mileage restrictions for Telepharmacy</a:t>
          </a:r>
        </a:p>
      </dsp:txBody>
      <dsp:txXfrm>
        <a:off x="2954436" y="2309961"/>
        <a:ext cx="2685851" cy="1611510"/>
      </dsp:txXfrm>
    </dsp:sp>
    <dsp:sp modelId="{ABE7F228-243B-BB46-A729-B6E4DF90819D}">
      <dsp:nvSpPr>
        <dsp:cNvPr id="0" name=""/>
        <dsp:cNvSpPr/>
      </dsp:nvSpPr>
      <dsp:spPr>
        <a:xfrm>
          <a:off x="5908873" y="2309961"/>
          <a:ext cx="2685851" cy="1611510"/>
        </a:xfrm>
        <a:prstGeom prst="rect">
          <a:avLst/>
        </a:prstGeom>
        <a:solidFill>
          <a:schemeClr val="accent4">
            <a:hueOff val="20423033"/>
            <a:satOff val="-23986"/>
            <a:lumOff val="921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RPh Licensure Exams (Monopolized)</a:t>
          </a:r>
        </a:p>
      </dsp:txBody>
      <dsp:txXfrm>
        <a:off x="5908873" y="2309961"/>
        <a:ext cx="2685851" cy="16115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1A12-618F-4F43-946E-D06808447737}">
      <dsp:nvSpPr>
        <dsp:cNvPr id="0" name=""/>
        <dsp:cNvSpPr/>
      </dsp:nvSpPr>
      <dsp:spPr>
        <a:xfrm>
          <a:off x="764978" y="0"/>
          <a:ext cx="8669760" cy="3604637"/>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45D2-5D48-41B6-93EB-F709EBD26602}">
      <dsp:nvSpPr>
        <dsp:cNvPr id="0" name=""/>
        <dsp:cNvSpPr/>
      </dsp:nvSpPr>
      <dsp:spPr>
        <a:xfrm>
          <a:off x="5104" y="1081391"/>
          <a:ext cx="2455303" cy="1441854"/>
        </a:xfrm>
        <a:prstGeom prst="roundRect">
          <a:avLst/>
        </a:prstGeom>
        <a:solidFill>
          <a:schemeClr val="tx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SOC/BLR and Licensure</a:t>
          </a:r>
        </a:p>
      </dsp:txBody>
      <dsp:txXfrm>
        <a:off x="75490" y="1151777"/>
        <a:ext cx="2314531" cy="1301082"/>
      </dsp:txXfrm>
    </dsp:sp>
    <dsp:sp modelId="{FA645029-A349-334F-865A-0CED77CB9032}">
      <dsp:nvSpPr>
        <dsp:cNvPr id="0" name=""/>
        <dsp:cNvSpPr/>
      </dsp:nvSpPr>
      <dsp:spPr>
        <a:xfrm>
          <a:off x="2583173" y="1081391"/>
          <a:ext cx="2455303" cy="1441854"/>
        </a:xfrm>
        <a:prstGeom prst="roundRect">
          <a:avLst/>
        </a:prstGeom>
        <a:solidFill>
          <a:schemeClr val="tx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Barriers to Full Scope</a:t>
          </a:r>
        </a:p>
      </dsp:txBody>
      <dsp:txXfrm>
        <a:off x="2653559" y="1151777"/>
        <a:ext cx="2314531" cy="1301082"/>
      </dsp:txXfrm>
    </dsp:sp>
    <dsp:sp modelId="{64922A4A-E7CB-1443-992D-2040F8492052}">
      <dsp:nvSpPr>
        <dsp:cNvPr id="0" name=""/>
        <dsp:cNvSpPr/>
      </dsp:nvSpPr>
      <dsp:spPr>
        <a:xfrm>
          <a:off x="5161241" y="1081391"/>
          <a:ext cx="2455303" cy="1441854"/>
        </a:xfrm>
        <a:prstGeom prst="roundRect">
          <a:avLst/>
        </a:prstGeom>
        <a:solidFill>
          <a:schemeClr val="accent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EBL Analysis of Regs/Legs</a:t>
          </a:r>
        </a:p>
      </dsp:txBody>
      <dsp:txXfrm>
        <a:off x="5231627" y="1151777"/>
        <a:ext cx="2314531" cy="1301082"/>
      </dsp:txXfrm>
    </dsp:sp>
    <dsp:sp modelId="{F1C7F304-716F-004E-838C-5C54CCC35E1B}">
      <dsp:nvSpPr>
        <dsp:cNvPr id="0" name=""/>
        <dsp:cNvSpPr/>
      </dsp:nvSpPr>
      <dsp:spPr>
        <a:xfrm>
          <a:off x="7739309" y="1081391"/>
          <a:ext cx="2455303" cy="1441854"/>
        </a:xfrm>
        <a:prstGeom prst="roundRect">
          <a:avLst/>
        </a:prstGeom>
        <a:solidFill>
          <a:schemeClr val="bg1">
            <a:lumMod val="5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Summary</a:t>
          </a:r>
        </a:p>
      </dsp:txBody>
      <dsp:txXfrm>
        <a:off x="7809695" y="1151777"/>
        <a:ext cx="2314531" cy="13010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51F5-A28A-7145-A014-85132DDD19E3}">
      <dsp:nvSpPr>
        <dsp:cNvPr id="0" name=""/>
        <dsp:cNvSpPr/>
      </dsp:nvSpPr>
      <dsp:spPr>
        <a:xfrm>
          <a:off x="2946249" y="70"/>
          <a:ext cx="2088874" cy="1044437"/>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Evidence</a:t>
          </a:r>
        </a:p>
      </dsp:txBody>
      <dsp:txXfrm>
        <a:off x="2976840" y="30661"/>
        <a:ext cx="2027692" cy="983255"/>
      </dsp:txXfrm>
    </dsp:sp>
    <dsp:sp modelId="{134C8FD6-CD5B-3046-9184-FFFD5219B3F0}">
      <dsp:nvSpPr>
        <dsp:cNvPr id="0" name=""/>
        <dsp:cNvSpPr/>
      </dsp:nvSpPr>
      <dsp:spPr>
        <a:xfrm rot="3600000">
          <a:off x="4717295" y="1751782"/>
          <a:ext cx="1093055" cy="36555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4826961" y="1824893"/>
        <a:ext cx="873723" cy="219331"/>
      </dsp:txXfrm>
    </dsp:sp>
    <dsp:sp modelId="{924C1146-07C9-6B4B-AA26-211566716186}">
      <dsp:nvSpPr>
        <dsp:cNvPr id="0" name=""/>
        <dsp:cNvSpPr/>
      </dsp:nvSpPr>
      <dsp:spPr>
        <a:xfrm>
          <a:off x="4673846" y="2992356"/>
          <a:ext cx="2088874" cy="1044437"/>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Legislation/Regulations</a:t>
          </a:r>
        </a:p>
      </dsp:txBody>
      <dsp:txXfrm>
        <a:off x="4704437" y="3022947"/>
        <a:ext cx="2027692" cy="983255"/>
      </dsp:txXfrm>
    </dsp:sp>
    <dsp:sp modelId="{C74EDC82-7F8C-9048-BD42-DCC4648BD373}">
      <dsp:nvSpPr>
        <dsp:cNvPr id="0" name=""/>
        <dsp:cNvSpPr/>
      </dsp:nvSpPr>
      <dsp:spPr>
        <a:xfrm rot="10800000">
          <a:off x="3444158" y="3331798"/>
          <a:ext cx="1093055" cy="36555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3553824" y="3404909"/>
        <a:ext cx="873723" cy="219331"/>
      </dsp:txXfrm>
    </dsp:sp>
    <dsp:sp modelId="{FB7D239A-5B1E-B84F-B1BB-4027A1172566}">
      <dsp:nvSpPr>
        <dsp:cNvPr id="0" name=""/>
        <dsp:cNvSpPr/>
      </dsp:nvSpPr>
      <dsp:spPr>
        <a:xfrm>
          <a:off x="1218651" y="2992356"/>
          <a:ext cx="2088874" cy="1044437"/>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Education/Training</a:t>
          </a:r>
        </a:p>
      </dsp:txBody>
      <dsp:txXfrm>
        <a:off x="1249242" y="3022947"/>
        <a:ext cx="2027692" cy="983255"/>
      </dsp:txXfrm>
    </dsp:sp>
    <dsp:sp modelId="{33A682F3-31A3-2142-8227-1AA19F91DF81}">
      <dsp:nvSpPr>
        <dsp:cNvPr id="0" name=""/>
        <dsp:cNvSpPr/>
      </dsp:nvSpPr>
      <dsp:spPr>
        <a:xfrm rot="18000000">
          <a:off x="2116609" y="1716620"/>
          <a:ext cx="1093055" cy="36555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26275" y="1789731"/>
        <a:ext cx="873723" cy="2193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A71C-D538-401B-ABE6-367277EB7BB7}">
      <dsp:nvSpPr>
        <dsp:cNvPr id="0" name=""/>
        <dsp:cNvSpPr/>
      </dsp:nvSpPr>
      <dsp:spPr>
        <a:xfrm>
          <a:off x="1266335" y="3150"/>
          <a:ext cx="3669524" cy="2201714"/>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Technician Admin of Vaccines</a:t>
          </a:r>
        </a:p>
      </dsp:txBody>
      <dsp:txXfrm>
        <a:off x="1266335" y="3150"/>
        <a:ext cx="3669524" cy="2201714"/>
      </dsp:txXfrm>
    </dsp:sp>
    <dsp:sp modelId="{9F114E38-6F06-4A7D-A22A-FE90CC15AD42}">
      <dsp:nvSpPr>
        <dsp:cNvPr id="0" name=""/>
        <dsp:cNvSpPr/>
      </dsp:nvSpPr>
      <dsp:spPr>
        <a:xfrm>
          <a:off x="5302813" y="3150"/>
          <a:ext cx="3669524" cy="2201714"/>
        </a:xfrm>
        <a:prstGeom prst="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Independent Prescriptive Authority</a:t>
          </a:r>
        </a:p>
      </dsp:txBody>
      <dsp:txXfrm>
        <a:off x="5302813" y="3150"/>
        <a:ext cx="3669524" cy="2201714"/>
      </dsp:txXfrm>
    </dsp:sp>
    <dsp:sp modelId="{6E85AAE8-077D-F14C-A200-80D2F2F49811}">
      <dsp:nvSpPr>
        <dsp:cNvPr id="0" name=""/>
        <dsp:cNvSpPr/>
      </dsp:nvSpPr>
      <dsp:spPr>
        <a:xfrm>
          <a:off x="3284574" y="2571818"/>
          <a:ext cx="3669524" cy="2201714"/>
        </a:xfrm>
        <a:prstGeom prst="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Telepharmacy</a:t>
          </a:r>
        </a:p>
      </dsp:txBody>
      <dsp:txXfrm>
        <a:off x="3284574" y="2571818"/>
        <a:ext cx="3669524" cy="22017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5DCC8-82AC-7F4C-99CC-3DBDF196B986}">
      <dsp:nvSpPr>
        <dsp:cNvPr id="0" name=""/>
        <dsp:cNvSpPr/>
      </dsp:nvSpPr>
      <dsp:spPr>
        <a:xfrm>
          <a:off x="3209" y="120660"/>
          <a:ext cx="3129069" cy="970173"/>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12/16 to 06/17:</a:t>
          </a:r>
        </a:p>
      </dsp:txBody>
      <dsp:txXfrm>
        <a:off x="3209" y="120660"/>
        <a:ext cx="3129069" cy="970173"/>
      </dsp:txXfrm>
    </dsp:sp>
    <dsp:sp modelId="{7912EECC-8610-4549-BB76-042C9A20739F}">
      <dsp:nvSpPr>
        <dsp:cNvPr id="0" name=""/>
        <dsp:cNvSpPr/>
      </dsp:nvSpPr>
      <dsp:spPr>
        <a:xfrm>
          <a:off x="3209" y="1090834"/>
          <a:ext cx="3129069" cy="383024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953 immunizations administered-</a:t>
          </a:r>
          <a:r>
            <a:rPr lang="en-US" sz="2700" b="1" u="sng" kern="1200" dirty="0"/>
            <a:t>0 adverse events reported </a:t>
          </a:r>
        </a:p>
      </dsp:txBody>
      <dsp:txXfrm>
        <a:off x="3209" y="1090834"/>
        <a:ext cx="3129069" cy="3830240"/>
      </dsp:txXfrm>
    </dsp:sp>
    <dsp:sp modelId="{410B7FBB-24A5-4A4F-A218-84AC8BFD5ED2}">
      <dsp:nvSpPr>
        <dsp:cNvPr id="0" name=""/>
        <dsp:cNvSpPr/>
      </dsp:nvSpPr>
      <dsp:spPr>
        <a:xfrm>
          <a:off x="3570347" y="120660"/>
          <a:ext cx="3129069" cy="970173"/>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Several studies:</a:t>
          </a:r>
        </a:p>
      </dsp:txBody>
      <dsp:txXfrm>
        <a:off x="3570347" y="120660"/>
        <a:ext cx="3129069" cy="970173"/>
      </dsp:txXfrm>
    </dsp:sp>
    <dsp:sp modelId="{463E53C4-FF53-3645-9824-76CC6FDF393E}">
      <dsp:nvSpPr>
        <dsp:cNvPr id="0" name=""/>
        <dsp:cNvSpPr/>
      </dsp:nvSpPr>
      <dsp:spPr>
        <a:xfrm>
          <a:off x="3570347" y="1090834"/>
          <a:ext cx="3129069" cy="3830240"/>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i="1" kern="1200" dirty="0"/>
            <a:t>Unlicensed laypersons </a:t>
          </a:r>
          <a:r>
            <a:rPr lang="en-US" sz="2700" kern="1200" dirty="0"/>
            <a:t>can safely and effectively self-administer vaccines</a:t>
          </a:r>
        </a:p>
        <a:p>
          <a:pPr marL="228600" lvl="1" indent="-228600" algn="l" defTabSz="1200150">
            <a:lnSpc>
              <a:spcPct val="90000"/>
            </a:lnSpc>
            <a:spcBef>
              <a:spcPct val="0"/>
            </a:spcBef>
            <a:spcAft>
              <a:spcPct val="15000"/>
            </a:spcAft>
            <a:buChar char="••"/>
          </a:pPr>
          <a:r>
            <a:rPr lang="en-US" sz="2700" kern="1200" dirty="0"/>
            <a:t>Perceptions studies</a:t>
          </a:r>
        </a:p>
      </dsp:txBody>
      <dsp:txXfrm>
        <a:off x="3570347" y="1090834"/>
        <a:ext cx="3129069" cy="3830240"/>
      </dsp:txXfrm>
    </dsp:sp>
    <dsp:sp modelId="{163FE4EA-08AB-1C46-86F6-C4C37ACDAC6F}">
      <dsp:nvSpPr>
        <dsp:cNvPr id="0" name=""/>
        <dsp:cNvSpPr/>
      </dsp:nvSpPr>
      <dsp:spPr>
        <a:xfrm>
          <a:off x="7137486" y="120660"/>
          <a:ext cx="3129069" cy="970173"/>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Jurisdictional Success:</a:t>
          </a:r>
        </a:p>
      </dsp:txBody>
      <dsp:txXfrm>
        <a:off x="7137486" y="120660"/>
        <a:ext cx="3129069" cy="970173"/>
      </dsp:txXfrm>
    </dsp:sp>
    <dsp:sp modelId="{C000826B-C5D0-DD4A-936B-A95A3D284C80}">
      <dsp:nvSpPr>
        <dsp:cNvPr id="0" name=""/>
        <dsp:cNvSpPr/>
      </dsp:nvSpPr>
      <dsp:spPr>
        <a:xfrm>
          <a:off x="7137486" y="1090834"/>
          <a:ext cx="3129069" cy="3830240"/>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Tens of thousands of vaccines administered since 2017</a:t>
          </a:r>
        </a:p>
        <a:p>
          <a:pPr marL="228600" lvl="1" indent="-228600" algn="l" defTabSz="1200150">
            <a:lnSpc>
              <a:spcPct val="90000"/>
            </a:lnSpc>
            <a:spcBef>
              <a:spcPct val="0"/>
            </a:spcBef>
            <a:spcAft>
              <a:spcPct val="15000"/>
            </a:spcAft>
            <a:buChar char="••"/>
          </a:pPr>
          <a:r>
            <a:rPr lang="en-US" sz="2700" kern="1200" dirty="0"/>
            <a:t>HHS PREP Act (COVID-19)</a:t>
          </a:r>
        </a:p>
        <a:p>
          <a:pPr marL="228600" lvl="1" indent="-228600" algn="l" defTabSz="1200150">
            <a:lnSpc>
              <a:spcPct val="90000"/>
            </a:lnSpc>
            <a:spcBef>
              <a:spcPct val="0"/>
            </a:spcBef>
            <a:spcAft>
              <a:spcPct val="15000"/>
            </a:spcAft>
            <a:buChar char="••"/>
          </a:pPr>
          <a:r>
            <a:rPr lang="en-US" sz="2700" kern="1200" dirty="0"/>
            <a:t>Eid et al. law review</a:t>
          </a:r>
        </a:p>
      </dsp:txBody>
      <dsp:txXfrm>
        <a:off x="7137486" y="1090834"/>
        <a:ext cx="3129069" cy="38302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51F5-A28A-7145-A014-85132DDD19E3}">
      <dsp:nvSpPr>
        <dsp:cNvPr id="0" name=""/>
        <dsp:cNvSpPr/>
      </dsp:nvSpPr>
      <dsp:spPr>
        <a:xfrm>
          <a:off x="2982121" y="6"/>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Evidence</a:t>
          </a:r>
        </a:p>
      </dsp:txBody>
      <dsp:txXfrm>
        <a:off x="3025921" y="43806"/>
        <a:ext cx="2903266" cy="1407833"/>
      </dsp:txXfrm>
    </dsp:sp>
    <dsp:sp modelId="{134C8FD6-CD5B-3046-9184-FFFD5219B3F0}">
      <dsp:nvSpPr>
        <dsp:cNvPr id="0" name=""/>
        <dsp:cNvSpPr/>
      </dsp:nvSpPr>
      <dsp:spPr>
        <a:xfrm rot="3600000">
          <a:off x="5517859" y="2507948"/>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674879" y="2612628"/>
        <a:ext cx="1250684" cy="314041"/>
      </dsp:txXfrm>
    </dsp:sp>
    <dsp:sp modelId="{924C1146-07C9-6B4B-AA26-211566716186}">
      <dsp:nvSpPr>
        <dsp:cNvPr id="0" name=""/>
        <dsp:cNvSpPr/>
      </dsp:nvSpPr>
      <dsp:spPr>
        <a:xfrm>
          <a:off x="5455508" y="4284037"/>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Legislation/Regulations</a:t>
          </a:r>
        </a:p>
      </dsp:txBody>
      <dsp:txXfrm>
        <a:off x="5499308" y="4327837"/>
        <a:ext cx="2903266" cy="1407833"/>
      </dsp:txXfrm>
    </dsp:sp>
    <dsp:sp modelId="{C74EDC82-7F8C-9048-BD42-DCC4648BD373}">
      <dsp:nvSpPr>
        <dsp:cNvPr id="0" name=""/>
        <dsp:cNvSpPr/>
      </dsp:nvSpPr>
      <dsp:spPr>
        <a:xfrm rot="10800000">
          <a:off x="3695192" y="4770053"/>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3852212" y="4874733"/>
        <a:ext cx="1250684" cy="314041"/>
      </dsp:txXfrm>
    </dsp:sp>
    <dsp:sp modelId="{FB7D239A-5B1E-B84F-B1BB-4027A1172566}">
      <dsp:nvSpPr>
        <dsp:cNvPr id="0" name=""/>
        <dsp:cNvSpPr/>
      </dsp:nvSpPr>
      <dsp:spPr>
        <a:xfrm>
          <a:off x="508735" y="4284037"/>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Education/Training</a:t>
          </a:r>
        </a:p>
      </dsp:txBody>
      <dsp:txXfrm>
        <a:off x="552535" y="4327837"/>
        <a:ext cx="2903266" cy="1407833"/>
      </dsp:txXfrm>
    </dsp:sp>
    <dsp:sp modelId="{33A682F3-31A3-2142-8227-1AA19F91DF81}">
      <dsp:nvSpPr>
        <dsp:cNvPr id="0" name=""/>
        <dsp:cNvSpPr/>
      </dsp:nvSpPr>
      <dsp:spPr>
        <a:xfrm rot="18000000">
          <a:off x="1794633" y="2457602"/>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51653" y="2562282"/>
        <a:ext cx="1250684" cy="3140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F9B01-E2A9-7E42-BA09-2BBAEBA6E626}">
      <dsp:nvSpPr>
        <dsp:cNvPr id="0" name=""/>
        <dsp:cNvSpPr/>
      </dsp:nvSpPr>
      <dsp:spPr>
        <a:xfrm>
          <a:off x="0" y="7484"/>
          <a:ext cx="4979561" cy="547200"/>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RPh</a:t>
          </a:r>
        </a:p>
      </dsp:txBody>
      <dsp:txXfrm>
        <a:off x="0" y="7484"/>
        <a:ext cx="4979561" cy="547200"/>
      </dsp:txXfrm>
    </dsp:sp>
    <dsp:sp modelId="{187C6844-37E5-FE4E-92AA-9E5ED574F7F6}">
      <dsp:nvSpPr>
        <dsp:cNvPr id="0" name=""/>
        <dsp:cNvSpPr/>
      </dsp:nvSpPr>
      <dsp:spPr>
        <a:xfrm>
          <a:off x="0" y="554684"/>
          <a:ext cx="4979561" cy="2607750"/>
        </a:xfrm>
        <a:prstGeom prst="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Better cholesterol levels</a:t>
          </a:r>
        </a:p>
        <a:p>
          <a:pPr marL="171450" lvl="1" indent="-171450" algn="l" defTabSz="844550">
            <a:lnSpc>
              <a:spcPct val="90000"/>
            </a:lnSpc>
            <a:spcBef>
              <a:spcPct val="0"/>
            </a:spcBef>
            <a:spcAft>
              <a:spcPct val="15000"/>
            </a:spcAft>
            <a:buChar char="••"/>
          </a:pPr>
          <a:r>
            <a:rPr lang="en-US" sz="1900" kern="1200" dirty="0"/>
            <a:t>Blood sugar</a:t>
          </a:r>
        </a:p>
        <a:p>
          <a:pPr marL="171450" lvl="1" indent="-171450" algn="l" defTabSz="844550">
            <a:lnSpc>
              <a:spcPct val="90000"/>
            </a:lnSpc>
            <a:spcBef>
              <a:spcPct val="0"/>
            </a:spcBef>
            <a:spcAft>
              <a:spcPct val="15000"/>
            </a:spcAft>
            <a:buChar char="••"/>
          </a:pPr>
          <a:r>
            <a:rPr lang="en-US" sz="1900" kern="1200" dirty="0"/>
            <a:t>Adherence to warfarin dosing/therapeutic range</a:t>
          </a:r>
        </a:p>
        <a:p>
          <a:pPr marL="171450" lvl="1" indent="-171450" algn="l" defTabSz="844550">
            <a:lnSpc>
              <a:spcPct val="90000"/>
            </a:lnSpc>
            <a:spcBef>
              <a:spcPct val="0"/>
            </a:spcBef>
            <a:spcAft>
              <a:spcPct val="15000"/>
            </a:spcAft>
            <a:buChar char="••"/>
          </a:pPr>
          <a:r>
            <a:rPr lang="en-US" sz="1900" kern="1200" dirty="0"/>
            <a:t>Decreased ADRs</a:t>
          </a:r>
        </a:p>
        <a:p>
          <a:pPr marL="171450" lvl="1" indent="-171450" algn="l" defTabSz="844550">
            <a:lnSpc>
              <a:spcPct val="90000"/>
            </a:lnSpc>
            <a:spcBef>
              <a:spcPct val="0"/>
            </a:spcBef>
            <a:spcAft>
              <a:spcPct val="15000"/>
            </a:spcAft>
            <a:buChar char="••"/>
          </a:pPr>
          <a:r>
            <a:rPr lang="en-US" sz="1900" kern="1200" dirty="0"/>
            <a:t>Less prescribing errors (20-25X less)</a:t>
          </a:r>
        </a:p>
        <a:p>
          <a:pPr marL="171450" lvl="1" indent="-171450" algn="l" defTabSz="844550">
            <a:lnSpc>
              <a:spcPct val="90000"/>
            </a:lnSpc>
            <a:spcBef>
              <a:spcPct val="0"/>
            </a:spcBef>
            <a:spcAft>
              <a:spcPct val="15000"/>
            </a:spcAft>
            <a:buChar char="••"/>
          </a:pPr>
          <a:r>
            <a:rPr lang="en-US" sz="1900" kern="1200" dirty="0"/>
            <a:t>Less omissions</a:t>
          </a:r>
        </a:p>
        <a:p>
          <a:pPr marL="171450" lvl="1" indent="-171450" algn="l" defTabSz="844550">
            <a:lnSpc>
              <a:spcPct val="90000"/>
            </a:lnSpc>
            <a:spcBef>
              <a:spcPct val="0"/>
            </a:spcBef>
            <a:spcAft>
              <a:spcPct val="15000"/>
            </a:spcAft>
            <a:buChar char="••"/>
          </a:pPr>
          <a:r>
            <a:rPr lang="en-US" sz="1900" kern="1200" dirty="0"/>
            <a:t>Patient satisfaction  </a:t>
          </a:r>
        </a:p>
      </dsp:txBody>
      <dsp:txXfrm>
        <a:off x="0" y="554684"/>
        <a:ext cx="4979561" cy="26077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51F5-A28A-7145-A014-85132DDD19E3}">
      <dsp:nvSpPr>
        <dsp:cNvPr id="0" name=""/>
        <dsp:cNvSpPr/>
      </dsp:nvSpPr>
      <dsp:spPr>
        <a:xfrm>
          <a:off x="2982121" y="6"/>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Evidence</a:t>
          </a:r>
        </a:p>
      </dsp:txBody>
      <dsp:txXfrm>
        <a:off x="3025921" y="43806"/>
        <a:ext cx="2903266" cy="1407833"/>
      </dsp:txXfrm>
    </dsp:sp>
    <dsp:sp modelId="{134C8FD6-CD5B-3046-9184-FFFD5219B3F0}">
      <dsp:nvSpPr>
        <dsp:cNvPr id="0" name=""/>
        <dsp:cNvSpPr/>
      </dsp:nvSpPr>
      <dsp:spPr>
        <a:xfrm rot="3600000">
          <a:off x="5517859" y="2507948"/>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674879" y="2612628"/>
        <a:ext cx="1250684" cy="314041"/>
      </dsp:txXfrm>
    </dsp:sp>
    <dsp:sp modelId="{924C1146-07C9-6B4B-AA26-211566716186}">
      <dsp:nvSpPr>
        <dsp:cNvPr id="0" name=""/>
        <dsp:cNvSpPr/>
      </dsp:nvSpPr>
      <dsp:spPr>
        <a:xfrm>
          <a:off x="5455508" y="4284037"/>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Legislation/Regulations</a:t>
          </a:r>
        </a:p>
      </dsp:txBody>
      <dsp:txXfrm>
        <a:off x="5499308" y="4327837"/>
        <a:ext cx="2903266" cy="1407833"/>
      </dsp:txXfrm>
    </dsp:sp>
    <dsp:sp modelId="{C74EDC82-7F8C-9048-BD42-DCC4648BD373}">
      <dsp:nvSpPr>
        <dsp:cNvPr id="0" name=""/>
        <dsp:cNvSpPr/>
      </dsp:nvSpPr>
      <dsp:spPr>
        <a:xfrm rot="10800000">
          <a:off x="3695192" y="4770053"/>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3852212" y="4874733"/>
        <a:ext cx="1250684" cy="314041"/>
      </dsp:txXfrm>
    </dsp:sp>
    <dsp:sp modelId="{FB7D239A-5B1E-B84F-B1BB-4027A1172566}">
      <dsp:nvSpPr>
        <dsp:cNvPr id="0" name=""/>
        <dsp:cNvSpPr/>
      </dsp:nvSpPr>
      <dsp:spPr>
        <a:xfrm>
          <a:off x="508735" y="4284037"/>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Education/Training</a:t>
          </a:r>
        </a:p>
      </dsp:txBody>
      <dsp:txXfrm>
        <a:off x="552535" y="4327837"/>
        <a:ext cx="2903266" cy="1407833"/>
      </dsp:txXfrm>
    </dsp:sp>
    <dsp:sp modelId="{33A682F3-31A3-2142-8227-1AA19F91DF81}">
      <dsp:nvSpPr>
        <dsp:cNvPr id="0" name=""/>
        <dsp:cNvSpPr/>
      </dsp:nvSpPr>
      <dsp:spPr>
        <a:xfrm rot="18000000">
          <a:off x="1794633" y="2457602"/>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51653" y="2562282"/>
        <a:ext cx="1250684" cy="314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3EEE2-BF08-7B44-A631-3176B0C1388B}">
      <dsp:nvSpPr>
        <dsp:cNvPr id="0" name=""/>
        <dsp:cNvSpPr/>
      </dsp:nvSpPr>
      <dsp:spPr>
        <a:xfrm>
          <a:off x="0" y="3346697"/>
          <a:ext cx="5060935" cy="1098460"/>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i="0" u="none" kern="1200" dirty="0"/>
            <a:t>Identify the barriers to full scope of technician practice and recognize how each prevents moving towards a higher level.</a:t>
          </a:r>
          <a:endParaRPr lang="en-US" sz="1600" kern="1200" dirty="0"/>
        </a:p>
      </dsp:txBody>
      <dsp:txXfrm>
        <a:off x="0" y="3346697"/>
        <a:ext cx="5060935" cy="1098460"/>
      </dsp:txXfrm>
    </dsp:sp>
    <dsp:sp modelId="{9BC4D7FE-278A-E140-860A-6C68F1FCDB3F}">
      <dsp:nvSpPr>
        <dsp:cNvPr id="0" name=""/>
        <dsp:cNvSpPr/>
      </dsp:nvSpPr>
      <dsp:spPr>
        <a:xfrm rot="10800000">
          <a:off x="0" y="1673741"/>
          <a:ext cx="5060935" cy="1689432"/>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SzPts val="1000"/>
            <a:buFont typeface="Symbol" pitchFamily="2" charset="2"/>
            <a:buChar char=""/>
          </a:pPr>
          <a:r>
            <a:rPr lang="en-US" sz="1600" b="0" i="0" u="none" kern="1200" dirty="0"/>
            <a:t>Examine and analyze "full scope of practice" for pharmacy teams through an evidence-based analysis.</a:t>
          </a:r>
          <a:endParaRPr lang="en-US" sz="1600" kern="1200" dirty="0"/>
        </a:p>
      </dsp:txBody>
      <dsp:txXfrm rot="10800000">
        <a:off x="0" y="1673741"/>
        <a:ext cx="5060935" cy="1097742"/>
      </dsp:txXfrm>
    </dsp:sp>
    <dsp:sp modelId="{0A54FB56-ABC9-A643-B806-3AB56CD3F206}">
      <dsp:nvSpPr>
        <dsp:cNvPr id="0" name=""/>
        <dsp:cNvSpPr/>
      </dsp:nvSpPr>
      <dsp:spPr>
        <a:xfrm rot="10800000">
          <a:off x="0" y="785"/>
          <a:ext cx="5060935" cy="1689432"/>
        </a:xfrm>
        <a:prstGeom prst="upArrowCallou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SzPts val="1000"/>
            <a:buFont typeface="Symbol" pitchFamily="2" charset="2"/>
            <a:buChar char=""/>
          </a:pPr>
          <a:r>
            <a:rPr lang="en-US" sz="1600" kern="1200" dirty="0"/>
            <a:t>Recall updates to laws, regulations, and practice models in relation to pharmacy technician scope of practice for various states across the country.</a:t>
          </a:r>
        </a:p>
      </dsp:txBody>
      <dsp:txXfrm rot="10800000">
        <a:off x="0" y="785"/>
        <a:ext cx="5060935" cy="10977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CADE1-ED9A-6048-9424-FCDDE65649C3}">
      <dsp:nvSpPr>
        <dsp:cNvPr id="0" name=""/>
        <dsp:cNvSpPr/>
      </dsp:nvSpPr>
      <dsp:spPr>
        <a:xfrm>
          <a:off x="0" y="206890"/>
          <a:ext cx="3028890" cy="1817334"/>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Milage Restrictions</a:t>
          </a:r>
        </a:p>
      </dsp:txBody>
      <dsp:txXfrm>
        <a:off x="0" y="206890"/>
        <a:ext cx="3028890" cy="1817334"/>
      </dsp:txXfrm>
    </dsp:sp>
    <dsp:sp modelId="{3E8D163B-41A1-4E42-A373-8A009C016E70}">
      <dsp:nvSpPr>
        <dsp:cNvPr id="0" name=""/>
        <dsp:cNvSpPr/>
      </dsp:nvSpPr>
      <dsp:spPr>
        <a:xfrm>
          <a:off x="3331779" y="206890"/>
          <a:ext cx="3028890" cy="1817334"/>
        </a:xfrm>
        <a:prstGeom prst="rect">
          <a:avLst/>
        </a:prstGeom>
        <a:solidFill>
          <a:schemeClr val="accent2">
            <a:hueOff val="476947"/>
            <a:satOff val="-10882"/>
            <a:lumOff val="402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Facility Restrictions</a:t>
          </a:r>
        </a:p>
      </dsp:txBody>
      <dsp:txXfrm>
        <a:off x="3331779" y="206890"/>
        <a:ext cx="3028890" cy="1817334"/>
      </dsp:txXfrm>
    </dsp:sp>
    <dsp:sp modelId="{A7E115A0-1CE4-014A-AA75-948708000D66}">
      <dsp:nvSpPr>
        <dsp:cNvPr id="0" name=""/>
        <dsp:cNvSpPr/>
      </dsp:nvSpPr>
      <dsp:spPr>
        <a:xfrm>
          <a:off x="6663558" y="206890"/>
          <a:ext cx="3028890" cy="1817334"/>
        </a:xfrm>
        <a:prstGeom prst="rect">
          <a:avLst/>
        </a:prstGeom>
        <a:solidFill>
          <a:schemeClr val="accent2">
            <a:hueOff val="953895"/>
            <a:satOff val="-21764"/>
            <a:lumOff val="80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Staffing Ratios</a:t>
          </a:r>
        </a:p>
      </dsp:txBody>
      <dsp:txXfrm>
        <a:off x="6663558" y="206890"/>
        <a:ext cx="3028890" cy="1817334"/>
      </dsp:txXfrm>
    </dsp:sp>
    <dsp:sp modelId="{2C5E6AE8-059E-EB43-9E44-61827AF0BAE0}">
      <dsp:nvSpPr>
        <dsp:cNvPr id="0" name=""/>
        <dsp:cNvSpPr/>
      </dsp:nvSpPr>
      <dsp:spPr>
        <a:xfrm>
          <a:off x="1665889" y="2327113"/>
          <a:ext cx="3028890" cy="1817334"/>
        </a:xfrm>
        <a:prstGeom prst="rect">
          <a:avLst/>
        </a:prstGeom>
        <a:solidFill>
          <a:schemeClr val="accent2">
            <a:hueOff val="1430842"/>
            <a:satOff val="-32646"/>
            <a:lumOff val="120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Interstate Accessibility</a:t>
          </a:r>
        </a:p>
      </dsp:txBody>
      <dsp:txXfrm>
        <a:off x="1665889" y="2327113"/>
        <a:ext cx="3028890" cy="1817334"/>
      </dsp:txXfrm>
    </dsp:sp>
    <dsp:sp modelId="{04670CB3-191D-834C-BF0B-4C931491AFE4}">
      <dsp:nvSpPr>
        <dsp:cNvPr id="0" name=""/>
        <dsp:cNvSpPr/>
      </dsp:nvSpPr>
      <dsp:spPr>
        <a:xfrm>
          <a:off x="4997669" y="2327113"/>
          <a:ext cx="3028890" cy="1817334"/>
        </a:xfrm>
        <a:prstGeom prst="rect">
          <a:avLst/>
        </a:prstGeom>
        <a:solidFill>
          <a:schemeClr val="accent2">
            <a:hueOff val="1907789"/>
            <a:satOff val="-43528"/>
            <a:lumOff val="16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Personnel Restrictions</a:t>
          </a:r>
        </a:p>
      </dsp:txBody>
      <dsp:txXfrm>
        <a:off x="4997669" y="2327113"/>
        <a:ext cx="3028890" cy="18173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41E6-D62E-E440-9417-5EE4606CA1D0}">
      <dsp:nvSpPr>
        <dsp:cNvPr id="0" name=""/>
        <dsp:cNvSpPr/>
      </dsp:nvSpPr>
      <dsp:spPr>
        <a:xfrm>
          <a:off x="3229" y="1170683"/>
          <a:ext cx="3149063" cy="905496"/>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ND Telepharmacy Project</a:t>
          </a:r>
        </a:p>
      </dsp:txBody>
      <dsp:txXfrm>
        <a:off x="3229" y="1170683"/>
        <a:ext cx="3149063" cy="905496"/>
      </dsp:txXfrm>
    </dsp:sp>
    <dsp:sp modelId="{1AC56B24-ABCB-EF40-B696-078AA2B37BA3}">
      <dsp:nvSpPr>
        <dsp:cNvPr id="0" name=""/>
        <dsp:cNvSpPr/>
      </dsp:nvSpPr>
      <dsp:spPr>
        <a:xfrm>
          <a:off x="3229" y="2076179"/>
          <a:ext cx="3149063" cy="3225375"/>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22 publications dating back to 2004</a:t>
          </a:r>
        </a:p>
        <a:p>
          <a:pPr marL="228600" lvl="1" indent="-228600" algn="l" defTabSz="1111250">
            <a:lnSpc>
              <a:spcPct val="90000"/>
            </a:lnSpc>
            <a:spcBef>
              <a:spcPct val="0"/>
            </a:spcBef>
            <a:spcAft>
              <a:spcPct val="15000"/>
            </a:spcAft>
            <a:buChar char="••"/>
          </a:pPr>
          <a:r>
            <a:rPr lang="en-US" sz="2500" kern="1200" dirty="0"/>
            <a:t>Proven safe and effective</a:t>
          </a:r>
        </a:p>
        <a:p>
          <a:pPr marL="228600" lvl="1" indent="-228600" algn="l" defTabSz="1111250">
            <a:lnSpc>
              <a:spcPct val="90000"/>
            </a:lnSpc>
            <a:spcBef>
              <a:spcPct val="0"/>
            </a:spcBef>
            <a:spcAft>
              <a:spcPct val="15000"/>
            </a:spcAft>
            <a:buChar char="••"/>
          </a:pPr>
          <a:r>
            <a:rPr lang="en-US" sz="2500" kern="1200" dirty="0"/>
            <a:t>Rural, community, health system</a:t>
          </a:r>
        </a:p>
      </dsp:txBody>
      <dsp:txXfrm>
        <a:off x="3229" y="2076179"/>
        <a:ext cx="3149063" cy="3225375"/>
      </dsp:txXfrm>
    </dsp:sp>
    <dsp:sp modelId="{C4DB2C9B-D7B6-AA40-95A6-60C346E53BA7}">
      <dsp:nvSpPr>
        <dsp:cNvPr id="0" name=""/>
        <dsp:cNvSpPr/>
      </dsp:nvSpPr>
      <dsp:spPr>
        <a:xfrm>
          <a:off x="3593161" y="1170683"/>
          <a:ext cx="3149063" cy="905496"/>
        </a:xfrm>
        <a:prstGeom prst="rect">
          <a:avLst/>
        </a:prstGeom>
        <a:solidFill>
          <a:schemeClr val="accent4">
            <a:hueOff val="10211516"/>
            <a:satOff val="-11993"/>
            <a:lumOff val="4608"/>
            <a:alphaOff val="0"/>
          </a:schemeClr>
        </a:solidFill>
        <a:ln w="13970" cap="flat" cmpd="sng" algn="ctr">
          <a:solidFill>
            <a:schemeClr val="accent4">
              <a:hueOff val="10211516"/>
              <a:satOff val="-11993"/>
              <a:lumOff val="4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Systematic Reviews</a:t>
          </a:r>
        </a:p>
      </dsp:txBody>
      <dsp:txXfrm>
        <a:off x="3593161" y="1170683"/>
        <a:ext cx="3149063" cy="905496"/>
      </dsp:txXfrm>
    </dsp:sp>
    <dsp:sp modelId="{F3190B09-6D71-8B46-BB72-B8D0CC297709}">
      <dsp:nvSpPr>
        <dsp:cNvPr id="0" name=""/>
        <dsp:cNvSpPr/>
      </dsp:nvSpPr>
      <dsp:spPr>
        <a:xfrm>
          <a:off x="3593161" y="2076179"/>
          <a:ext cx="3149063" cy="3225375"/>
        </a:xfrm>
        <a:prstGeom prst="rect">
          <a:avLst/>
        </a:prstGeom>
        <a:solidFill>
          <a:schemeClr val="accent4">
            <a:tint val="40000"/>
            <a:alpha val="90000"/>
            <a:hueOff val="10329230"/>
            <a:satOff val="-5624"/>
            <a:lumOff val="737"/>
            <a:alphaOff val="0"/>
          </a:schemeClr>
        </a:solidFill>
        <a:ln w="13970" cap="flat" cmpd="sng" algn="ctr">
          <a:solidFill>
            <a:schemeClr val="accent4">
              <a:tint val="40000"/>
              <a:alpha val="90000"/>
              <a:hueOff val="10329230"/>
              <a:satOff val="-5624"/>
              <a:lumOff val="7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Strnad et al. 2018</a:t>
          </a:r>
        </a:p>
        <a:p>
          <a:pPr marL="228600" lvl="1" indent="-228600" algn="l" defTabSz="1111250">
            <a:lnSpc>
              <a:spcPct val="90000"/>
            </a:lnSpc>
            <a:spcBef>
              <a:spcPct val="0"/>
            </a:spcBef>
            <a:spcAft>
              <a:spcPct val="15000"/>
            </a:spcAft>
            <a:buChar char="••"/>
          </a:pPr>
          <a:r>
            <a:rPr lang="en-US" sz="2500" kern="1200" dirty="0"/>
            <a:t>Pathak et al. 2021</a:t>
          </a:r>
        </a:p>
      </dsp:txBody>
      <dsp:txXfrm>
        <a:off x="3593161" y="2076179"/>
        <a:ext cx="3149063" cy="3225375"/>
      </dsp:txXfrm>
    </dsp:sp>
    <dsp:sp modelId="{494EA000-83C3-C04C-8886-123832AD745E}">
      <dsp:nvSpPr>
        <dsp:cNvPr id="0" name=""/>
        <dsp:cNvSpPr/>
      </dsp:nvSpPr>
      <dsp:spPr>
        <a:xfrm>
          <a:off x="7183093" y="1170683"/>
          <a:ext cx="3149063" cy="905496"/>
        </a:xfrm>
        <a:prstGeom prst="rect">
          <a:avLst/>
        </a:prstGeom>
        <a:solidFill>
          <a:schemeClr val="accent4">
            <a:hueOff val="20423033"/>
            <a:satOff val="-23986"/>
            <a:lumOff val="9216"/>
            <a:alphaOff val="0"/>
          </a:schemeClr>
        </a:solidFill>
        <a:ln w="13970" cap="flat" cmpd="sng" algn="ctr">
          <a:solidFill>
            <a:schemeClr val="accent4">
              <a:hueOff val="20423033"/>
              <a:satOff val="-23986"/>
              <a:lumOff val="9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Jurisdictional Success</a:t>
          </a:r>
        </a:p>
      </dsp:txBody>
      <dsp:txXfrm>
        <a:off x="7183093" y="1170683"/>
        <a:ext cx="3149063" cy="905496"/>
      </dsp:txXfrm>
    </dsp:sp>
    <dsp:sp modelId="{54525DE4-31C0-B544-9FBD-5577BEF35139}">
      <dsp:nvSpPr>
        <dsp:cNvPr id="0" name=""/>
        <dsp:cNvSpPr/>
      </dsp:nvSpPr>
      <dsp:spPr>
        <a:xfrm>
          <a:off x="7183093" y="2076179"/>
          <a:ext cx="3149063" cy="3225375"/>
        </a:xfrm>
        <a:prstGeom prst="rect">
          <a:avLst/>
        </a:prstGeom>
        <a:solidFill>
          <a:schemeClr val="accent4">
            <a:tint val="40000"/>
            <a:alpha val="90000"/>
            <a:hueOff val="20658461"/>
            <a:satOff val="-11248"/>
            <a:lumOff val="1474"/>
            <a:alphaOff val="0"/>
          </a:schemeClr>
        </a:solidFill>
        <a:ln w="13970" cap="flat" cmpd="sng" algn="ctr">
          <a:solidFill>
            <a:schemeClr val="accent4">
              <a:tint val="40000"/>
              <a:alpha val="90000"/>
              <a:hueOff val="20658461"/>
              <a:satOff val="-11248"/>
              <a:lumOff val="14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20+ years of success in ND</a:t>
          </a:r>
        </a:p>
        <a:p>
          <a:pPr marL="228600" lvl="1" indent="-228600" algn="l" defTabSz="1111250">
            <a:lnSpc>
              <a:spcPct val="90000"/>
            </a:lnSpc>
            <a:spcBef>
              <a:spcPct val="0"/>
            </a:spcBef>
            <a:spcAft>
              <a:spcPct val="15000"/>
            </a:spcAft>
            <a:buChar char="••"/>
          </a:pPr>
          <a:r>
            <a:rPr lang="en-US" sz="2500" kern="1200" dirty="0"/>
            <a:t>Multiple years of success in various states (without added restrictions) </a:t>
          </a:r>
        </a:p>
      </dsp:txBody>
      <dsp:txXfrm>
        <a:off x="7183093" y="2076179"/>
        <a:ext cx="3149063" cy="32253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CADE1-ED9A-6048-9424-FCDDE65649C3}">
      <dsp:nvSpPr>
        <dsp:cNvPr id="0" name=""/>
        <dsp:cNvSpPr/>
      </dsp:nvSpPr>
      <dsp:spPr>
        <a:xfrm>
          <a:off x="0" y="429865"/>
          <a:ext cx="2685851" cy="1611510"/>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Milage Restrictions</a:t>
          </a:r>
        </a:p>
      </dsp:txBody>
      <dsp:txXfrm>
        <a:off x="0" y="429865"/>
        <a:ext cx="2685851" cy="1611510"/>
      </dsp:txXfrm>
    </dsp:sp>
    <dsp:sp modelId="{3E8D163B-41A1-4E42-A373-8A009C016E70}">
      <dsp:nvSpPr>
        <dsp:cNvPr id="0" name=""/>
        <dsp:cNvSpPr/>
      </dsp:nvSpPr>
      <dsp:spPr>
        <a:xfrm>
          <a:off x="2954436" y="429865"/>
          <a:ext cx="2685851" cy="1611510"/>
        </a:xfrm>
        <a:prstGeom prst="rect">
          <a:avLst/>
        </a:prstGeom>
        <a:solidFill>
          <a:schemeClr val="accent2">
            <a:hueOff val="476947"/>
            <a:satOff val="-10882"/>
            <a:lumOff val="402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Facility Restrictions</a:t>
          </a:r>
        </a:p>
      </dsp:txBody>
      <dsp:txXfrm>
        <a:off x="2954436" y="429865"/>
        <a:ext cx="2685851" cy="1611510"/>
      </dsp:txXfrm>
    </dsp:sp>
    <dsp:sp modelId="{A7E115A0-1CE4-014A-AA75-948708000D66}">
      <dsp:nvSpPr>
        <dsp:cNvPr id="0" name=""/>
        <dsp:cNvSpPr/>
      </dsp:nvSpPr>
      <dsp:spPr>
        <a:xfrm>
          <a:off x="5908873" y="429865"/>
          <a:ext cx="2685851" cy="1611510"/>
        </a:xfrm>
        <a:prstGeom prst="rect">
          <a:avLst/>
        </a:prstGeom>
        <a:solidFill>
          <a:schemeClr val="accent2">
            <a:hueOff val="953895"/>
            <a:satOff val="-21764"/>
            <a:lumOff val="80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Staffing Ratios</a:t>
          </a:r>
        </a:p>
      </dsp:txBody>
      <dsp:txXfrm>
        <a:off x="5908873" y="429865"/>
        <a:ext cx="2685851" cy="1611510"/>
      </dsp:txXfrm>
    </dsp:sp>
    <dsp:sp modelId="{2C5E6AE8-059E-EB43-9E44-61827AF0BAE0}">
      <dsp:nvSpPr>
        <dsp:cNvPr id="0" name=""/>
        <dsp:cNvSpPr/>
      </dsp:nvSpPr>
      <dsp:spPr>
        <a:xfrm>
          <a:off x="1477218" y="2309961"/>
          <a:ext cx="2685851" cy="1611510"/>
        </a:xfrm>
        <a:prstGeom prst="rect">
          <a:avLst/>
        </a:prstGeom>
        <a:solidFill>
          <a:schemeClr val="accent2">
            <a:hueOff val="1430842"/>
            <a:satOff val="-32646"/>
            <a:lumOff val="120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Interstate Accessibility</a:t>
          </a:r>
        </a:p>
      </dsp:txBody>
      <dsp:txXfrm>
        <a:off x="1477218" y="2309961"/>
        <a:ext cx="2685851" cy="1611510"/>
      </dsp:txXfrm>
    </dsp:sp>
    <dsp:sp modelId="{04670CB3-191D-834C-BF0B-4C931491AFE4}">
      <dsp:nvSpPr>
        <dsp:cNvPr id="0" name=""/>
        <dsp:cNvSpPr/>
      </dsp:nvSpPr>
      <dsp:spPr>
        <a:xfrm>
          <a:off x="4431655" y="2309961"/>
          <a:ext cx="2685851" cy="1611510"/>
        </a:xfrm>
        <a:prstGeom prst="rect">
          <a:avLst/>
        </a:prstGeom>
        <a:solidFill>
          <a:schemeClr val="accent2">
            <a:hueOff val="1907789"/>
            <a:satOff val="-43528"/>
            <a:lumOff val="16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Personnel Restrictions</a:t>
          </a:r>
        </a:p>
      </dsp:txBody>
      <dsp:txXfrm>
        <a:off x="4431655" y="2309961"/>
        <a:ext cx="2685851" cy="16115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FB2D-A78F-6745-9A36-6E95E1C54EA4}">
      <dsp:nvSpPr>
        <dsp:cNvPr id="0" name=""/>
        <dsp:cNvSpPr/>
      </dsp:nvSpPr>
      <dsp:spPr>
        <a:xfrm>
          <a:off x="-4919424" y="-753830"/>
          <a:ext cx="5858998" cy="5858998"/>
        </a:xfrm>
        <a:prstGeom prst="blockArc">
          <a:avLst>
            <a:gd name="adj1" fmla="val 18900000"/>
            <a:gd name="adj2" fmla="val 2700000"/>
            <a:gd name="adj3" fmla="val 369"/>
          </a:avLst>
        </a:prstGeom>
        <a:noFill/>
        <a:ln w="1397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C5FA5-3B08-B745-83D9-115FD33BCAEC}">
      <dsp:nvSpPr>
        <dsp:cNvPr id="0" name=""/>
        <dsp:cNvSpPr/>
      </dsp:nvSpPr>
      <dsp:spPr>
        <a:xfrm>
          <a:off x="411090" y="271871"/>
          <a:ext cx="8123910" cy="544091"/>
        </a:xfrm>
        <a:prstGeom prst="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Employer Specific/Job</a:t>
          </a:r>
        </a:p>
      </dsp:txBody>
      <dsp:txXfrm>
        <a:off x="411090" y="271871"/>
        <a:ext cx="8123910" cy="544091"/>
      </dsp:txXfrm>
    </dsp:sp>
    <dsp:sp modelId="{B815EF08-DB2C-1042-A5CA-49A3C76AF249}">
      <dsp:nvSpPr>
        <dsp:cNvPr id="0" name=""/>
        <dsp:cNvSpPr/>
      </dsp:nvSpPr>
      <dsp:spPr>
        <a:xfrm>
          <a:off x="71032" y="203860"/>
          <a:ext cx="680114" cy="680114"/>
        </a:xfrm>
        <a:prstGeom prst="ellipse">
          <a:avLst/>
        </a:prstGeom>
        <a:solidFill>
          <a:schemeClr val="lt1">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94B1F-7720-5D4B-BA98-2DA9CA3423CD}">
      <dsp:nvSpPr>
        <dsp:cNvPr id="0" name=""/>
        <dsp:cNvSpPr/>
      </dsp:nvSpPr>
      <dsp:spPr>
        <a:xfrm>
          <a:off x="800969" y="1087747"/>
          <a:ext cx="7734030" cy="544091"/>
        </a:xfrm>
        <a:prstGeom prst="rect">
          <a:avLst/>
        </a:prstGeom>
        <a:solidFill>
          <a:schemeClr val="accent5">
            <a:hueOff val="-5330780"/>
            <a:satOff val="3030"/>
            <a:lumOff val="-250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Software, Tech, Workflow</a:t>
          </a:r>
        </a:p>
      </dsp:txBody>
      <dsp:txXfrm>
        <a:off x="800969" y="1087747"/>
        <a:ext cx="7734030" cy="544091"/>
      </dsp:txXfrm>
    </dsp:sp>
    <dsp:sp modelId="{B254B3B3-0B43-414B-8263-2F9E3772718C}">
      <dsp:nvSpPr>
        <dsp:cNvPr id="0" name=""/>
        <dsp:cNvSpPr/>
      </dsp:nvSpPr>
      <dsp:spPr>
        <a:xfrm>
          <a:off x="460912" y="1019736"/>
          <a:ext cx="680114" cy="680114"/>
        </a:xfrm>
        <a:prstGeom prst="ellipse">
          <a:avLst/>
        </a:prstGeom>
        <a:solidFill>
          <a:schemeClr val="lt1">
            <a:hueOff val="0"/>
            <a:satOff val="0"/>
            <a:lumOff val="0"/>
            <a:alphaOff val="0"/>
          </a:schemeClr>
        </a:solidFill>
        <a:ln w="13970" cap="flat" cmpd="sng" algn="ctr">
          <a:solidFill>
            <a:schemeClr val="accent5">
              <a:hueOff val="-5330780"/>
              <a:satOff val="3030"/>
              <a:lumOff val="-2500"/>
              <a:alphaOff val="0"/>
            </a:schemeClr>
          </a:solidFill>
          <a:prstDash val="solid"/>
        </a:ln>
        <a:effectLst/>
      </dsp:spPr>
      <dsp:style>
        <a:lnRef idx="2">
          <a:scrgbClr r="0" g="0" b="0"/>
        </a:lnRef>
        <a:fillRef idx="1">
          <a:scrgbClr r="0" g="0" b="0"/>
        </a:fillRef>
        <a:effectRef idx="0">
          <a:scrgbClr r="0" g="0" b="0"/>
        </a:effectRef>
        <a:fontRef idx="minor"/>
      </dsp:style>
    </dsp:sp>
    <dsp:sp modelId="{AD26D149-B9D3-0F44-AE96-3EB7902437F8}">
      <dsp:nvSpPr>
        <dsp:cNvPr id="0" name=""/>
        <dsp:cNvSpPr/>
      </dsp:nvSpPr>
      <dsp:spPr>
        <a:xfrm>
          <a:off x="920631" y="1903623"/>
          <a:ext cx="7614368" cy="544091"/>
        </a:xfrm>
        <a:prstGeom prst="rect">
          <a:avLst/>
        </a:prstGeom>
        <a:solidFill>
          <a:schemeClr val="accent5">
            <a:hueOff val="-10661560"/>
            <a:satOff val="6060"/>
            <a:lumOff val="-500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APhA Series</a:t>
          </a:r>
        </a:p>
      </dsp:txBody>
      <dsp:txXfrm>
        <a:off x="920631" y="1903623"/>
        <a:ext cx="7614368" cy="544091"/>
      </dsp:txXfrm>
    </dsp:sp>
    <dsp:sp modelId="{1B9CB886-6253-1F43-901C-4F91D975485C}">
      <dsp:nvSpPr>
        <dsp:cNvPr id="0" name=""/>
        <dsp:cNvSpPr/>
      </dsp:nvSpPr>
      <dsp:spPr>
        <a:xfrm>
          <a:off x="580574" y="1835611"/>
          <a:ext cx="680114" cy="680114"/>
        </a:xfrm>
        <a:prstGeom prst="ellipse">
          <a:avLst/>
        </a:prstGeom>
        <a:solidFill>
          <a:schemeClr val="lt1">
            <a:hueOff val="0"/>
            <a:satOff val="0"/>
            <a:lumOff val="0"/>
            <a:alphaOff val="0"/>
          </a:schemeClr>
        </a:solidFill>
        <a:ln w="13970"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sp>
    <dsp:sp modelId="{921B5C3F-4585-9C45-B433-F29C4199B61C}">
      <dsp:nvSpPr>
        <dsp:cNvPr id="0" name=""/>
        <dsp:cNvSpPr/>
      </dsp:nvSpPr>
      <dsp:spPr>
        <a:xfrm>
          <a:off x="800969" y="2719499"/>
          <a:ext cx="7734030" cy="544091"/>
        </a:xfrm>
        <a:prstGeom prst="rect">
          <a:avLst/>
        </a:prstGeom>
        <a:solidFill>
          <a:schemeClr val="accent5">
            <a:hueOff val="-15992340"/>
            <a:satOff val="9089"/>
            <a:lumOff val="-750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NDSU</a:t>
          </a:r>
        </a:p>
      </dsp:txBody>
      <dsp:txXfrm>
        <a:off x="800969" y="2719499"/>
        <a:ext cx="7734030" cy="544091"/>
      </dsp:txXfrm>
    </dsp:sp>
    <dsp:sp modelId="{97E262DB-6680-3140-AB48-3E237ED5B484}">
      <dsp:nvSpPr>
        <dsp:cNvPr id="0" name=""/>
        <dsp:cNvSpPr/>
      </dsp:nvSpPr>
      <dsp:spPr>
        <a:xfrm>
          <a:off x="460912" y="2651487"/>
          <a:ext cx="680114" cy="680114"/>
        </a:xfrm>
        <a:prstGeom prst="ellipse">
          <a:avLst/>
        </a:prstGeom>
        <a:solidFill>
          <a:schemeClr val="lt1">
            <a:hueOff val="0"/>
            <a:satOff val="0"/>
            <a:lumOff val="0"/>
            <a:alphaOff val="0"/>
          </a:schemeClr>
        </a:solidFill>
        <a:ln w="13970" cap="flat" cmpd="sng" algn="ctr">
          <a:solidFill>
            <a:schemeClr val="accent5">
              <a:hueOff val="-15992340"/>
              <a:satOff val="9089"/>
              <a:lumOff val="-7500"/>
              <a:alphaOff val="0"/>
            </a:schemeClr>
          </a:solidFill>
          <a:prstDash val="solid"/>
        </a:ln>
        <a:effectLst/>
      </dsp:spPr>
      <dsp:style>
        <a:lnRef idx="2">
          <a:scrgbClr r="0" g="0" b="0"/>
        </a:lnRef>
        <a:fillRef idx="1">
          <a:scrgbClr r="0" g="0" b="0"/>
        </a:fillRef>
        <a:effectRef idx="0">
          <a:scrgbClr r="0" g="0" b="0"/>
        </a:effectRef>
        <a:fontRef idx="minor"/>
      </dsp:style>
    </dsp:sp>
    <dsp:sp modelId="{2CAF71DF-0878-654E-9BE8-30C55601185F}">
      <dsp:nvSpPr>
        <dsp:cNvPr id="0" name=""/>
        <dsp:cNvSpPr/>
      </dsp:nvSpPr>
      <dsp:spPr>
        <a:xfrm>
          <a:off x="411090" y="3535375"/>
          <a:ext cx="8123910" cy="544091"/>
        </a:xfrm>
        <a:prstGeom prst="rect">
          <a:avLst/>
        </a:prstGeom>
        <a:solidFill>
          <a:schemeClr val="accent5">
            <a:hueOff val="-21323121"/>
            <a:satOff val="12119"/>
            <a:lumOff val="-1000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71120" rIns="71120" bIns="71120" numCol="1" spcCol="1270" anchor="ctr" anchorCtr="0">
          <a:noAutofit/>
        </a:bodyPr>
        <a:lstStyle/>
        <a:p>
          <a:pPr lvl="0" algn="l" defTabSz="1244600">
            <a:lnSpc>
              <a:spcPct val="90000"/>
            </a:lnSpc>
            <a:spcBef>
              <a:spcPct val="0"/>
            </a:spcBef>
            <a:spcAft>
              <a:spcPct val="35000"/>
            </a:spcAft>
          </a:pPr>
          <a:r>
            <a:rPr lang="en-US" sz="2800" kern="1200" dirty="0"/>
            <a:t>Telepharm/PiplineRx</a:t>
          </a:r>
        </a:p>
      </dsp:txBody>
      <dsp:txXfrm>
        <a:off x="411090" y="3535375"/>
        <a:ext cx="8123910" cy="544091"/>
      </dsp:txXfrm>
    </dsp:sp>
    <dsp:sp modelId="{C76AAB84-EB1E-4F4D-A73B-FF5A3BA626F5}">
      <dsp:nvSpPr>
        <dsp:cNvPr id="0" name=""/>
        <dsp:cNvSpPr/>
      </dsp:nvSpPr>
      <dsp:spPr>
        <a:xfrm>
          <a:off x="71032" y="3467363"/>
          <a:ext cx="680114" cy="680114"/>
        </a:xfrm>
        <a:prstGeom prst="ellipse">
          <a:avLst/>
        </a:prstGeom>
        <a:solidFill>
          <a:schemeClr val="lt1">
            <a:hueOff val="0"/>
            <a:satOff val="0"/>
            <a:lumOff val="0"/>
            <a:alphaOff val="0"/>
          </a:schemeClr>
        </a:solidFill>
        <a:ln w="1397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51F5-A28A-7145-A014-85132DDD19E3}">
      <dsp:nvSpPr>
        <dsp:cNvPr id="0" name=""/>
        <dsp:cNvSpPr/>
      </dsp:nvSpPr>
      <dsp:spPr>
        <a:xfrm>
          <a:off x="2982121" y="6"/>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Evidence</a:t>
          </a:r>
        </a:p>
      </dsp:txBody>
      <dsp:txXfrm>
        <a:off x="3025921" y="43806"/>
        <a:ext cx="2903266" cy="1407833"/>
      </dsp:txXfrm>
    </dsp:sp>
    <dsp:sp modelId="{134C8FD6-CD5B-3046-9184-FFFD5219B3F0}">
      <dsp:nvSpPr>
        <dsp:cNvPr id="0" name=""/>
        <dsp:cNvSpPr/>
      </dsp:nvSpPr>
      <dsp:spPr>
        <a:xfrm rot="3600000">
          <a:off x="5517859" y="2507948"/>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674879" y="2612628"/>
        <a:ext cx="1250684" cy="314041"/>
      </dsp:txXfrm>
    </dsp:sp>
    <dsp:sp modelId="{924C1146-07C9-6B4B-AA26-211566716186}">
      <dsp:nvSpPr>
        <dsp:cNvPr id="0" name=""/>
        <dsp:cNvSpPr/>
      </dsp:nvSpPr>
      <dsp:spPr>
        <a:xfrm>
          <a:off x="5455508" y="4284037"/>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Legislation/Regulations</a:t>
          </a:r>
        </a:p>
      </dsp:txBody>
      <dsp:txXfrm>
        <a:off x="5499308" y="4327837"/>
        <a:ext cx="2903266" cy="1407833"/>
      </dsp:txXfrm>
    </dsp:sp>
    <dsp:sp modelId="{C74EDC82-7F8C-9048-BD42-DCC4648BD373}">
      <dsp:nvSpPr>
        <dsp:cNvPr id="0" name=""/>
        <dsp:cNvSpPr/>
      </dsp:nvSpPr>
      <dsp:spPr>
        <a:xfrm rot="10800000">
          <a:off x="3695192" y="4770053"/>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3852212" y="4874733"/>
        <a:ext cx="1250684" cy="314041"/>
      </dsp:txXfrm>
    </dsp:sp>
    <dsp:sp modelId="{FB7D239A-5B1E-B84F-B1BB-4027A1172566}">
      <dsp:nvSpPr>
        <dsp:cNvPr id="0" name=""/>
        <dsp:cNvSpPr/>
      </dsp:nvSpPr>
      <dsp:spPr>
        <a:xfrm>
          <a:off x="508735" y="4284037"/>
          <a:ext cx="2990866" cy="14954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Education/Training</a:t>
          </a:r>
        </a:p>
      </dsp:txBody>
      <dsp:txXfrm>
        <a:off x="552535" y="4327837"/>
        <a:ext cx="2903266" cy="1407833"/>
      </dsp:txXfrm>
    </dsp:sp>
    <dsp:sp modelId="{33A682F3-31A3-2142-8227-1AA19F91DF81}">
      <dsp:nvSpPr>
        <dsp:cNvPr id="0" name=""/>
        <dsp:cNvSpPr/>
      </dsp:nvSpPr>
      <dsp:spPr>
        <a:xfrm rot="18000000">
          <a:off x="1794633" y="2457602"/>
          <a:ext cx="1564724" cy="523401"/>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51653" y="2562282"/>
        <a:ext cx="1250684" cy="31404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51F5-A28A-7145-A014-85132DDD19E3}">
      <dsp:nvSpPr>
        <dsp:cNvPr id="0" name=""/>
        <dsp:cNvSpPr/>
      </dsp:nvSpPr>
      <dsp:spPr>
        <a:xfrm>
          <a:off x="3278949" y="1558"/>
          <a:ext cx="1676666" cy="8383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Evidence</a:t>
          </a:r>
        </a:p>
      </dsp:txBody>
      <dsp:txXfrm>
        <a:off x="3303503" y="26112"/>
        <a:ext cx="1627558" cy="789225"/>
      </dsp:txXfrm>
    </dsp:sp>
    <dsp:sp modelId="{134C8FD6-CD5B-3046-9184-FFFD5219B3F0}">
      <dsp:nvSpPr>
        <dsp:cNvPr id="0" name=""/>
        <dsp:cNvSpPr/>
      </dsp:nvSpPr>
      <dsp:spPr>
        <a:xfrm rot="2160000">
          <a:off x="5119195" y="1020407"/>
          <a:ext cx="940700" cy="293416"/>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207220" y="1079090"/>
        <a:ext cx="764650" cy="176050"/>
      </dsp:txXfrm>
    </dsp:sp>
    <dsp:sp modelId="{CD1C0D4B-74E5-E849-9C61-CA653DF8B3B7}">
      <dsp:nvSpPr>
        <dsp:cNvPr id="0" name=""/>
        <dsp:cNvSpPr/>
      </dsp:nvSpPr>
      <dsp:spPr>
        <a:xfrm>
          <a:off x="5518908" y="1628984"/>
          <a:ext cx="1676666" cy="838333"/>
        </a:xfrm>
        <a:prstGeom prst="roundRect">
          <a:avLst>
            <a:gd name="adj" fmla="val 10000"/>
          </a:avLst>
        </a:prstGeom>
        <a:solidFill>
          <a:srgbClr val="009900"/>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Patient Needs</a:t>
          </a:r>
        </a:p>
      </dsp:txBody>
      <dsp:txXfrm>
        <a:off x="5543462" y="1653538"/>
        <a:ext cx="1627558" cy="789225"/>
      </dsp:txXfrm>
    </dsp:sp>
    <dsp:sp modelId="{6A57F635-F0E7-824D-9610-A0D5D793A50C}">
      <dsp:nvSpPr>
        <dsp:cNvPr id="0" name=""/>
        <dsp:cNvSpPr/>
      </dsp:nvSpPr>
      <dsp:spPr>
        <a:xfrm rot="6480000">
          <a:off x="5459097" y="3218057"/>
          <a:ext cx="940700" cy="293416"/>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5547122" y="3276740"/>
        <a:ext cx="764650" cy="176050"/>
      </dsp:txXfrm>
    </dsp:sp>
    <dsp:sp modelId="{C4072E7B-191D-3742-B939-007F30FE12B3}">
      <dsp:nvSpPr>
        <dsp:cNvPr id="0" name=""/>
        <dsp:cNvSpPr/>
      </dsp:nvSpPr>
      <dsp:spPr>
        <a:xfrm>
          <a:off x="4663320" y="4262214"/>
          <a:ext cx="1676666" cy="838333"/>
        </a:xfrm>
        <a:prstGeom prst="roundRect">
          <a:avLst>
            <a:gd name="adj" fmla="val 10000"/>
          </a:avLst>
        </a:prstGeom>
        <a:solidFill>
          <a:srgbClr val="009900"/>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Fiscal Impact</a:t>
          </a:r>
        </a:p>
      </dsp:txBody>
      <dsp:txXfrm>
        <a:off x="4687874" y="4286768"/>
        <a:ext cx="1627558" cy="789225"/>
      </dsp:txXfrm>
    </dsp:sp>
    <dsp:sp modelId="{2DF258FB-7FF8-1347-9747-3B9484C316FB}">
      <dsp:nvSpPr>
        <dsp:cNvPr id="0" name=""/>
        <dsp:cNvSpPr/>
      </dsp:nvSpPr>
      <dsp:spPr>
        <a:xfrm rot="10800000">
          <a:off x="3605032" y="4534672"/>
          <a:ext cx="940700" cy="293416"/>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693057" y="4593355"/>
        <a:ext cx="764650" cy="176050"/>
      </dsp:txXfrm>
    </dsp:sp>
    <dsp:sp modelId="{924C1146-07C9-6B4B-AA26-211566716186}">
      <dsp:nvSpPr>
        <dsp:cNvPr id="0" name=""/>
        <dsp:cNvSpPr/>
      </dsp:nvSpPr>
      <dsp:spPr>
        <a:xfrm>
          <a:off x="1978377" y="4262214"/>
          <a:ext cx="1509067" cy="8383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Legislation/Regulations</a:t>
          </a:r>
        </a:p>
      </dsp:txBody>
      <dsp:txXfrm>
        <a:off x="2002931" y="4286768"/>
        <a:ext cx="1459959" cy="789225"/>
      </dsp:txXfrm>
    </dsp:sp>
    <dsp:sp modelId="{C74EDC82-7F8C-9048-BD42-DCC4648BD373}">
      <dsp:nvSpPr>
        <dsp:cNvPr id="0" name=""/>
        <dsp:cNvSpPr/>
      </dsp:nvSpPr>
      <dsp:spPr>
        <a:xfrm rot="15120000">
          <a:off x="1834766" y="3218057"/>
          <a:ext cx="940700" cy="293416"/>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1922791" y="3276740"/>
        <a:ext cx="764650" cy="176050"/>
      </dsp:txXfrm>
    </dsp:sp>
    <dsp:sp modelId="{FB7D239A-5B1E-B84F-B1BB-4027A1172566}">
      <dsp:nvSpPr>
        <dsp:cNvPr id="0" name=""/>
        <dsp:cNvSpPr/>
      </dsp:nvSpPr>
      <dsp:spPr>
        <a:xfrm>
          <a:off x="1140167" y="1628984"/>
          <a:ext cx="1474309" cy="838333"/>
        </a:xfrm>
        <a:prstGeom prst="roundRect">
          <a:avLst>
            <a:gd name="adj" fmla="val 10000"/>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Education/Training</a:t>
          </a:r>
        </a:p>
      </dsp:txBody>
      <dsp:txXfrm>
        <a:off x="1164721" y="1653538"/>
        <a:ext cx="1425201" cy="789225"/>
      </dsp:txXfrm>
    </dsp:sp>
    <dsp:sp modelId="{33A682F3-31A3-2142-8227-1AA19F91DF81}">
      <dsp:nvSpPr>
        <dsp:cNvPr id="0" name=""/>
        <dsp:cNvSpPr/>
      </dsp:nvSpPr>
      <dsp:spPr>
        <a:xfrm rot="19440000">
          <a:off x="2127841" y="992184"/>
          <a:ext cx="940700" cy="293416"/>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215866" y="1050867"/>
        <a:ext cx="764650" cy="1760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1A12-618F-4F43-946E-D06808447737}">
      <dsp:nvSpPr>
        <dsp:cNvPr id="0" name=""/>
        <dsp:cNvSpPr/>
      </dsp:nvSpPr>
      <dsp:spPr>
        <a:xfrm>
          <a:off x="764978" y="0"/>
          <a:ext cx="8669760" cy="3604637"/>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45D2-5D48-41B6-93EB-F709EBD26602}">
      <dsp:nvSpPr>
        <dsp:cNvPr id="0" name=""/>
        <dsp:cNvSpPr/>
      </dsp:nvSpPr>
      <dsp:spPr>
        <a:xfrm>
          <a:off x="5104" y="1081391"/>
          <a:ext cx="2455303" cy="1441854"/>
        </a:xfrm>
        <a:prstGeom prst="roundRect">
          <a:avLst/>
        </a:prstGeom>
        <a:solidFill>
          <a:schemeClr val="tx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SOC/BLR and Licensure</a:t>
          </a:r>
        </a:p>
      </dsp:txBody>
      <dsp:txXfrm>
        <a:off x="75490" y="1151777"/>
        <a:ext cx="2314531" cy="1301082"/>
      </dsp:txXfrm>
    </dsp:sp>
    <dsp:sp modelId="{FA645029-A349-334F-865A-0CED77CB9032}">
      <dsp:nvSpPr>
        <dsp:cNvPr id="0" name=""/>
        <dsp:cNvSpPr/>
      </dsp:nvSpPr>
      <dsp:spPr>
        <a:xfrm>
          <a:off x="2583173" y="1081391"/>
          <a:ext cx="2455303" cy="1441854"/>
        </a:xfrm>
        <a:prstGeom prst="roundRect">
          <a:avLst/>
        </a:prstGeom>
        <a:solidFill>
          <a:schemeClr val="tx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Barriers to Full Scope</a:t>
          </a:r>
        </a:p>
      </dsp:txBody>
      <dsp:txXfrm>
        <a:off x="2653559" y="1151777"/>
        <a:ext cx="2314531" cy="1301082"/>
      </dsp:txXfrm>
    </dsp:sp>
    <dsp:sp modelId="{64922A4A-E7CB-1443-992D-2040F8492052}">
      <dsp:nvSpPr>
        <dsp:cNvPr id="0" name=""/>
        <dsp:cNvSpPr/>
      </dsp:nvSpPr>
      <dsp:spPr>
        <a:xfrm>
          <a:off x="5161241" y="1081391"/>
          <a:ext cx="2455303" cy="1441854"/>
        </a:xfrm>
        <a:prstGeom prst="roundRect">
          <a:avLst/>
        </a:prstGeom>
        <a:solidFill>
          <a:schemeClr val="tx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EBL Analysis of Regs/Legs</a:t>
          </a:r>
        </a:p>
      </dsp:txBody>
      <dsp:txXfrm>
        <a:off x="5231627" y="1151777"/>
        <a:ext cx="2314531" cy="1301082"/>
      </dsp:txXfrm>
    </dsp:sp>
    <dsp:sp modelId="{F1C7F304-716F-004E-838C-5C54CCC35E1B}">
      <dsp:nvSpPr>
        <dsp:cNvPr id="0" name=""/>
        <dsp:cNvSpPr/>
      </dsp:nvSpPr>
      <dsp:spPr>
        <a:xfrm>
          <a:off x="7739309" y="1081391"/>
          <a:ext cx="2455303" cy="1441854"/>
        </a:xfrm>
        <a:prstGeom prst="roundRect">
          <a:avLst/>
        </a:prstGeom>
        <a:solidFill>
          <a:schemeClr val="accent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Summary</a:t>
          </a:r>
        </a:p>
      </dsp:txBody>
      <dsp:txXfrm>
        <a:off x="7809695" y="1151777"/>
        <a:ext cx="2314531" cy="130108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A6104-BB2B-4649-8473-BE3179E47EAD}">
      <dsp:nvSpPr>
        <dsp:cNvPr id="0" name=""/>
        <dsp:cNvSpPr/>
      </dsp:nvSpPr>
      <dsp:spPr>
        <a:xfrm>
          <a:off x="0" y="0"/>
          <a:ext cx="9892328" cy="4125191"/>
        </a:xfrm>
        <a:prstGeom prst="rect">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a:t>How might we maintain patient safety while harmonizing scope of practice with clinical/technical abilities?</a:t>
          </a:r>
        </a:p>
      </dsp:txBody>
      <dsp:txXfrm>
        <a:off x="0" y="0"/>
        <a:ext cx="9892328" cy="4125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82D8D-71EC-4F6B-ABBA-3E59C02EA29B}">
      <dsp:nvSpPr>
        <dsp:cNvPr id="0" name=""/>
        <dsp:cNvSpPr/>
      </dsp:nvSpPr>
      <dsp:spPr>
        <a:xfrm>
          <a:off x="1357653" y="472"/>
          <a:ext cx="3461163" cy="2076697"/>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Pharmacy Practice is highly regulated which limits scope of practice</a:t>
          </a:r>
        </a:p>
      </dsp:txBody>
      <dsp:txXfrm>
        <a:off x="1357653" y="472"/>
        <a:ext cx="3461163" cy="2076697"/>
      </dsp:txXfrm>
    </dsp:sp>
    <dsp:sp modelId="{9D652941-D8AB-4702-89B3-54DDEDFD5A11}">
      <dsp:nvSpPr>
        <dsp:cNvPr id="0" name=""/>
        <dsp:cNvSpPr/>
      </dsp:nvSpPr>
      <dsp:spPr>
        <a:xfrm>
          <a:off x="5164933" y="472"/>
          <a:ext cx="3461163" cy="2076697"/>
        </a:xfrm>
        <a:prstGeom prst="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Law and rule changes must be vetted using an evidenced based analysis</a:t>
          </a:r>
        </a:p>
      </dsp:txBody>
      <dsp:txXfrm>
        <a:off x="5164933" y="472"/>
        <a:ext cx="3461163" cy="2076697"/>
      </dsp:txXfrm>
    </dsp:sp>
    <dsp:sp modelId="{5511CFC9-190E-1F47-9048-A8E05753F283}">
      <dsp:nvSpPr>
        <dsp:cNvPr id="0" name=""/>
        <dsp:cNvSpPr/>
      </dsp:nvSpPr>
      <dsp:spPr>
        <a:xfrm>
          <a:off x="3261293" y="2423287"/>
          <a:ext cx="3461163" cy="2076697"/>
        </a:xfrm>
        <a:prstGeom prst="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The enforcement philosophy for laws and rules impacts scope of practice</a:t>
          </a:r>
        </a:p>
      </dsp:txBody>
      <dsp:txXfrm>
        <a:off x="3261293" y="2423287"/>
        <a:ext cx="3461163" cy="2076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82D8D-71EC-4F6B-ABBA-3E59C02EA29B}">
      <dsp:nvSpPr>
        <dsp:cNvPr id="0" name=""/>
        <dsp:cNvSpPr/>
      </dsp:nvSpPr>
      <dsp:spPr>
        <a:xfrm>
          <a:off x="160033" y="960"/>
          <a:ext cx="9663682" cy="4498537"/>
        </a:xfrm>
        <a:prstGeom prst="rect">
          <a:avLst/>
        </a:prstGeom>
        <a:solidFill>
          <a:schemeClr val="tx1"/>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a:t>Name a pharmacy scope of practice advancement within the last 1-2 years </a:t>
          </a:r>
          <a:r>
            <a:rPr lang="en-US" sz="5400" u="sng" kern="1200" dirty="0"/>
            <a:t>outside of Michigan</a:t>
          </a:r>
        </a:p>
      </dsp:txBody>
      <dsp:txXfrm>
        <a:off x="160033" y="960"/>
        <a:ext cx="9663682" cy="4498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1A12-618F-4F43-946E-D06808447737}">
      <dsp:nvSpPr>
        <dsp:cNvPr id="0" name=""/>
        <dsp:cNvSpPr/>
      </dsp:nvSpPr>
      <dsp:spPr>
        <a:xfrm>
          <a:off x="764978" y="0"/>
          <a:ext cx="8669760" cy="3604637"/>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45D2-5D48-41B6-93EB-F709EBD26602}">
      <dsp:nvSpPr>
        <dsp:cNvPr id="0" name=""/>
        <dsp:cNvSpPr/>
      </dsp:nvSpPr>
      <dsp:spPr>
        <a:xfrm>
          <a:off x="5104" y="1081391"/>
          <a:ext cx="2455303" cy="1441854"/>
        </a:xfrm>
        <a:prstGeom prst="roundRect">
          <a:avLst/>
        </a:prstGeom>
        <a:solidFill>
          <a:schemeClr val="accent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SOC/BLR and Licensure</a:t>
          </a:r>
        </a:p>
      </dsp:txBody>
      <dsp:txXfrm>
        <a:off x="75490" y="1151777"/>
        <a:ext cx="2314531" cy="1301082"/>
      </dsp:txXfrm>
    </dsp:sp>
    <dsp:sp modelId="{FA645029-A349-334F-865A-0CED77CB9032}">
      <dsp:nvSpPr>
        <dsp:cNvPr id="0" name=""/>
        <dsp:cNvSpPr/>
      </dsp:nvSpPr>
      <dsp:spPr>
        <a:xfrm>
          <a:off x="2583173" y="1081391"/>
          <a:ext cx="2455303" cy="1441854"/>
        </a:xfrm>
        <a:prstGeom prst="roundRect">
          <a:avLst/>
        </a:prstGeom>
        <a:solidFill>
          <a:schemeClr val="bg1">
            <a:lumMod val="5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Barriers to Full Scope</a:t>
          </a:r>
        </a:p>
      </dsp:txBody>
      <dsp:txXfrm>
        <a:off x="2653559" y="1151777"/>
        <a:ext cx="2314531" cy="1301082"/>
      </dsp:txXfrm>
    </dsp:sp>
    <dsp:sp modelId="{64922A4A-E7CB-1443-992D-2040F8492052}">
      <dsp:nvSpPr>
        <dsp:cNvPr id="0" name=""/>
        <dsp:cNvSpPr/>
      </dsp:nvSpPr>
      <dsp:spPr>
        <a:xfrm>
          <a:off x="5161241" y="1081391"/>
          <a:ext cx="2455303" cy="1441854"/>
        </a:xfrm>
        <a:prstGeom prst="roundRect">
          <a:avLst/>
        </a:prstGeom>
        <a:solidFill>
          <a:schemeClr val="bg1">
            <a:lumMod val="5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EBL Analysis of Regs/Legs</a:t>
          </a:r>
        </a:p>
      </dsp:txBody>
      <dsp:txXfrm>
        <a:off x="5231627" y="1151777"/>
        <a:ext cx="2314531" cy="1301082"/>
      </dsp:txXfrm>
    </dsp:sp>
    <dsp:sp modelId="{F1C7F304-716F-004E-838C-5C54CCC35E1B}">
      <dsp:nvSpPr>
        <dsp:cNvPr id="0" name=""/>
        <dsp:cNvSpPr/>
      </dsp:nvSpPr>
      <dsp:spPr>
        <a:xfrm>
          <a:off x="7739309" y="1081391"/>
          <a:ext cx="2455303" cy="1441854"/>
        </a:xfrm>
        <a:prstGeom prst="roundRect">
          <a:avLst/>
        </a:prstGeom>
        <a:solidFill>
          <a:schemeClr val="bg1">
            <a:lumMod val="5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Summary</a:t>
          </a:r>
        </a:p>
      </dsp:txBody>
      <dsp:txXfrm>
        <a:off x="7809695" y="1151777"/>
        <a:ext cx="2314531" cy="1301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90C16-B50D-1144-A618-82E4DCFDCDD3}">
      <dsp:nvSpPr>
        <dsp:cNvPr id="0" name=""/>
        <dsp:cNvSpPr/>
      </dsp:nvSpPr>
      <dsp:spPr>
        <a:xfrm>
          <a:off x="1442" y="288605"/>
          <a:ext cx="3046411" cy="1523205"/>
        </a:xfrm>
        <a:prstGeom prst="roundRect">
          <a:avLst>
            <a:gd name="adj" fmla="val 10000"/>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Pharmacy</a:t>
          </a:r>
        </a:p>
      </dsp:txBody>
      <dsp:txXfrm>
        <a:off x="46055" y="333218"/>
        <a:ext cx="2957185" cy="1433979"/>
      </dsp:txXfrm>
    </dsp:sp>
    <dsp:sp modelId="{3E6F45A0-69CA-D94B-B503-B3CB23E4FF0D}">
      <dsp:nvSpPr>
        <dsp:cNvPr id="0" name=""/>
        <dsp:cNvSpPr/>
      </dsp:nvSpPr>
      <dsp:spPr>
        <a:xfrm>
          <a:off x="306083" y="1811811"/>
          <a:ext cx="304641" cy="1142404"/>
        </a:xfrm>
        <a:custGeom>
          <a:avLst/>
          <a:gdLst/>
          <a:ahLst/>
          <a:cxnLst/>
          <a:rect l="0" t="0" r="0" b="0"/>
          <a:pathLst>
            <a:path>
              <a:moveTo>
                <a:pt x="0" y="0"/>
              </a:moveTo>
              <a:lnTo>
                <a:pt x="0" y="1142404"/>
              </a:lnTo>
              <a:lnTo>
                <a:pt x="304641" y="1142404"/>
              </a:lnTo>
            </a:path>
          </a:pathLst>
        </a:custGeom>
        <a:noFill/>
        <a:ln w="1397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EC23EF-F08E-FE4F-8661-090B60067EFD}">
      <dsp:nvSpPr>
        <dsp:cNvPr id="0" name=""/>
        <dsp:cNvSpPr/>
      </dsp:nvSpPr>
      <dsp:spPr>
        <a:xfrm>
          <a:off x="610724" y="2192612"/>
          <a:ext cx="2437128" cy="1523205"/>
        </a:xfrm>
        <a:prstGeom prst="roundRect">
          <a:avLst>
            <a:gd name="adj" fmla="val 10000"/>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6 docs</a:t>
          </a:r>
        </a:p>
      </dsp:txBody>
      <dsp:txXfrm>
        <a:off x="655337" y="2237225"/>
        <a:ext cx="2347902" cy="1433979"/>
      </dsp:txXfrm>
    </dsp:sp>
    <dsp:sp modelId="{30A86B12-3F22-4242-ADE5-FEC435F88904}">
      <dsp:nvSpPr>
        <dsp:cNvPr id="0" name=""/>
        <dsp:cNvSpPr/>
      </dsp:nvSpPr>
      <dsp:spPr>
        <a:xfrm>
          <a:off x="306083" y="1811811"/>
          <a:ext cx="304641" cy="3046411"/>
        </a:xfrm>
        <a:custGeom>
          <a:avLst/>
          <a:gdLst/>
          <a:ahLst/>
          <a:cxnLst/>
          <a:rect l="0" t="0" r="0" b="0"/>
          <a:pathLst>
            <a:path>
              <a:moveTo>
                <a:pt x="0" y="0"/>
              </a:moveTo>
              <a:lnTo>
                <a:pt x="0" y="3046411"/>
              </a:lnTo>
              <a:lnTo>
                <a:pt x="304641" y="3046411"/>
              </a:lnTo>
            </a:path>
          </a:pathLst>
        </a:custGeom>
        <a:noFill/>
        <a:ln w="1397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28853-0AD7-F644-9656-B25F22BDAF07}">
      <dsp:nvSpPr>
        <dsp:cNvPr id="0" name=""/>
        <dsp:cNvSpPr/>
      </dsp:nvSpPr>
      <dsp:spPr>
        <a:xfrm>
          <a:off x="610724" y="4096619"/>
          <a:ext cx="2790341" cy="1523205"/>
        </a:xfrm>
        <a:prstGeom prst="roundRect">
          <a:avLst>
            <a:gd name="adj" fmla="val 10000"/>
          </a:avLst>
        </a:prstGeom>
        <a:solidFill>
          <a:schemeClr val="lt1">
            <a:alpha val="90000"/>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103 pgs.</a:t>
          </a:r>
        </a:p>
      </dsp:txBody>
      <dsp:txXfrm>
        <a:off x="655337" y="4141232"/>
        <a:ext cx="2701115" cy="1433979"/>
      </dsp:txXfrm>
    </dsp:sp>
    <dsp:sp modelId="{58143390-8295-5A43-9433-C0E1375C33CD}">
      <dsp:nvSpPr>
        <dsp:cNvPr id="0" name=""/>
        <dsp:cNvSpPr/>
      </dsp:nvSpPr>
      <dsp:spPr>
        <a:xfrm>
          <a:off x="3809456" y="288605"/>
          <a:ext cx="3046411" cy="1523205"/>
        </a:xfrm>
        <a:prstGeom prst="roundRect">
          <a:avLst>
            <a:gd name="adj" fmla="val 10000"/>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Nursing</a:t>
          </a:r>
        </a:p>
      </dsp:txBody>
      <dsp:txXfrm>
        <a:off x="3854069" y="333218"/>
        <a:ext cx="2957185" cy="1433979"/>
      </dsp:txXfrm>
    </dsp:sp>
    <dsp:sp modelId="{55DEA57F-4B73-3349-94CB-3A41671C3714}">
      <dsp:nvSpPr>
        <dsp:cNvPr id="0" name=""/>
        <dsp:cNvSpPr/>
      </dsp:nvSpPr>
      <dsp:spPr>
        <a:xfrm>
          <a:off x="4114097" y="1811811"/>
          <a:ext cx="304641" cy="1142404"/>
        </a:xfrm>
        <a:custGeom>
          <a:avLst/>
          <a:gdLst/>
          <a:ahLst/>
          <a:cxnLst/>
          <a:rect l="0" t="0" r="0" b="0"/>
          <a:pathLst>
            <a:path>
              <a:moveTo>
                <a:pt x="0" y="0"/>
              </a:moveTo>
              <a:lnTo>
                <a:pt x="0" y="1142404"/>
              </a:lnTo>
              <a:lnTo>
                <a:pt x="304641" y="1142404"/>
              </a:lnTo>
            </a:path>
          </a:pathLst>
        </a:custGeom>
        <a:noFill/>
        <a:ln w="1397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FF2A3-747B-8948-A47A-59569F2D411F}">
      <dsp:nvSpPr>
        <dsp:cNvPr id="0" name=""/>
        <dsp:cNvSpPr/>
      </dsp:nvSpPr>
      <dsp:spPr>
        <a:xfrm>
          <a:off x="4418738" y="2192612"/>
          <a:ext cx="2437128" cy="1523205"/>
        </a:xfrm>
        <a:prstGeom prst="roundRect">
          <a:avLst>
            <a:gd name="adj" fmla="val 10000"/>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2 docs</a:t>
          </a:r>
        </a:p>
      </dsp:txBody>
      <dsp:txXfrm>
        <a:off x="4463351" y="2237225"/>
        <a:ext cx="2347902" cy="1433979"/>
      </dsp:txXfrm>
    </dsp:sp>
    <dsp:sp modelId="{F60DD6F2-DCFE-3444-A948-E433D0FFCCF8}">
      <dsp:nvSpPr>
        <dsp:cNvPr id="0" name=""/>
        <dsp:cNvSpPr/>
      </dsp:nvSpPr>
      <dsp:spPr>
        <a:xfrm>
          <a:off x="4114097" y="1811811"/>
          <a:ext cx="304641" cy="3046411"/>
        </a:xfrm>
        <a:custGeom>
          <a:avLst/>
          <a:gdLst/>
          <a:ahLst/>
          <a:cxnLst/>
          <a:rect l="0" t="0" r="0" b="0"/>
          <a:pathLst>
            <a:path>
              <a:moveTo>
                <a:pt x="0" y="0"/>
              </a:moveTo>
              <a:lnTo>
                <a:pt x="0" y="3046411"/>
              </a:lnTo>
              <a:lnTo>
                <a:pt x="304641" y="3046411"/>
              </a:lnTo>
            </a:path>
          </a:pathLst>
        </a:custGeom>
        <a:noFill/>
        <a:ln w="1397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20ABC-55ED-9847-99D8-130DDD114BCA}">
      <dsp:nvSpPr>
        <dsp:cNvPr id="0" name=""/>
        <dsp:cNvSpPr/>
      </dsp:nvSpPr>
      <dsp:spPr>
        <a:xfrm>
          <a:off x="4418738" y="4096619"/>
          <a:ext cx="2918169" cy="1523205"/>
        </a:xfrm>
        <a:prstGeom prst="roundRect">
          <a:avLst>
            <a:gd name="adj" fmla="val 10000"/>
          </a:avLst>
        </a:prstGeom>
        <a:solidFill>
          <a:schemeClr val="lt1">
            <a:alpha val="90000"/>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55 pgs.</a:t>
          </a:r>
        </a:p>
      </dsp:txBody>
      <dsp:txXfrm>
        <a:off x="4463351" y="4141232"/>
        <a:ext cx="2828943" cy="1433979"/>
      </dsp:txXfrm>
    </dsp:sp>
    <dsp:sp modelId="{465FD567-3593-F946-924E-FAE2FD5E84E7}">
      <dsp:nvSpPr>
        <dsp:cNvPr id="0" name=""/>
        <dsp:cNvSpPr/>
      </dsp:nvSpPr>
      <dsp:spPr>
        <a:xfrm>
          <a:off x="7617470" y="288605"/>
          <a:ext cx="3046411" cy="1523205"/>
        </a:xfrm>
        <a:prstGeom prst="roundRect">
          <a:avLst>
            <a:gd name="adj" fmla="val 10000"/>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Medicine/Surgery</a:t>
          </a:r>
        </a:p>
      </dsp:txBody>
      <dsp:txXfrm>
        <a:off x="7662083" y="333218"/>
        <a:ext cx="2957185" cy="1433979"/>
      </dsp:txXfrm>
    </dsp:sp>
    <dsp:sp modelId="{7039924F-7536-C149-B20E-EA1D87CE4840}">
      <dsp:nvSpPr>
        <dsp:cNvPr id="0" name=""/>
        <dsp:cNvSpPr/>
      </dsp:nvSpPr>
      <dsp:spPr>
        <a:xfrm>
          <a:off x="7922111" y="1811811"/>
          <a:ext cx="304641" cy="1142404"/>
        </a:xfrm>
        <a:custGeom>
          <a:avLst/>
          <a:gdLst/>
          <a:ahLst/>
          <a:cxnLst/>
          <a:rect l="0" t="0" r="0" b="0"/>
          <a:pathLst>
            <a:path>
              <a:moveTo>
                <a:pt x="0" y="0"/>
              </a:moveTo>
              <a:lnTo>
                <a:pt x="0" y="1142404"/>
              </a:lnTo>
              <a:lnTo>
                <a:pt x="304641" y="1142404"/>
              </a:lnTo>
            </a:path>
          </a:pathLst>
        </a:custGeom>
        <a:noFill/>
        <a:ln w="1397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DE599-3C12-134C-9F7A-86F9A08614FC}">
      <dsp:nvSpPr>
        <dsp:cNvPr id="0" name=""/>
        <dsp:cNvSpPr/>
      </dsp:nvSpPr>
      <dsp:spPr>
        <a:xfrm>
          <a:off x="8226752" y="2192612"/>
          <a:ext cx="2437128" cy="1523205"/>
        </a:xfrm>
        <a:prstGeom prst="roundRect">
          <a:avLst>
            <a:gd name="adj" fmla="val 10000"/>
          </a:avLst>
        </a:prstGeom>
        <a:solidFill>
          <a:schemeClr val="lt1">
            <a:alpha val="90000"/>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3 docs</a:t>
          </a:r>
        </a:p>
      </dsp:txBody>
      <dsp:txXfrm>
        <a:off x="8271365" y="2237225"/>
        <a:ext cx="2347902" cy="1433979"/>
      </dsp:txXfrm>
    </dsp:sp>
    <dsp:sp modelId="{14696FF1-AAAD-4942-859C-D6778EF241D2}">
      <dsp:nvSpPr>
        <dsp:cNvPr id="0" name=""/>
        <dsp:cNvSpPr/>
      </dsp:nvSpPr>
      <dsp:spPr>
        <a:xfrm>
          <a:off x="7922111" y="1811811"/>
          <a:ext cx="304641" cy="3046411"/>
        </a:xfrm>
        <a:custGeom>
          <a:avLst/>
          <a:gdLst/>
          <a:ahLst/>
          <a:cxnLst/>
          <a:rect l="0" t="0" r="0" b="0"/>
          <a:pathLst>
            <a:path>
              <a:moveTo>
                <a:pt x="0" y="0"/>
              </a:moveTo>
              <a:lnTo>
                <a:pt x="0" y="3046411"/>
              </a:lnTo>
              <a:lnTo>
                <a:pt x="304641" y="3046411"/>
              </a:lnTo>
            </a:path>
          </a:pathLst>
        </a:custGeom>
        <a:noFill/>
        <a:ln w="1397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30D5E-5F8D-464B-BF73-2D7676F84317}">
      <dsp:nvSpPr>
        <dsp:cNvPr id="0" name=""/>
        <dsp:cNvSpPr/>
      </dsp:nvSpPr>
      <dsp:spPr>
        <a:xfrm>
          <a:off x="8226752" y="4096619"/>
          <a:ext cx="2660199" cy="1523205"/>
        </a:xfrm>
        <a:prstGeom prst="roundRect">
          <a:avLst>
            <a:gd name="adj" fmla="val 10000"/>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a:t>47 pgs. </a:t>
          </a:r>
        </a:p>
      </dsp:txBody>
      <dsp:txXfrm>
        <a:off x="8271365" y="4141232"/>
        <a:ext cx="2570973" cy="14339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1A12-618F-4F43-946E-D06808447737}">
      <dsp:nvSpPr>
        <dsp:cNvPr id="0" name=""/>
        <dsp:cNvSpPr/>
      </dsp:nvSpPr>
      <dsp:spPr>
        <a:xfrm>
          <a:off x="764978" y="0"/>
          <a:ext cx="8669760" cy="3604637"/>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45D2-5D48-41B6-93EB-F709EBD26602}">
      <dsp:nvSpPr>
        <dsp:cNvPr id="0" name=""/>
        <dsp:cNvSpPr/>
      </dsp:nvSpPr>
      <dsp:spPr>
        <a:xfrm>
          <a:off x="5104" y="1081391"/>
          <a:ext cx="2455303" cy="1441854"/>
        </a:xfrm>
        <a:prstGeom prst="roundRect">
          <a:avLst/>
        </a:prstGeom>
        <a:solidFill>
          <a:schemeClr val="tx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SOC/BLR and Licensure</a:t>
          </a:r>
        </a:p>
      </dsp:txBody>
      <dsp:txXfrm>
        <a:off x="75490" y="1151777"/>
        <a:ext cx="2314531" cy="1301082"/>
      </dsp:txXfrm>
    </dsp:sp>
    <dsp:sp modelId="{FA645029-A349-334F-865A-0CED77CB9032}">
      <dsp:nvSpPr>
        <dsp:cNvPr id="0" name=""/>
        <dsp:cNvSpPr/>
      </dsp:nvSpPr>
      <dsp:spPr>
        <a:xfrm>
          <a:off x="2583173" y="1081391"/>
          <a:ext cx="2455303" cy="1441854"/>
        </a:xfrm>
        <a:prstGeom prst="roundRect">
          <a:avLst/>
        </a:prstGeom>
        <a:solidFill>
          <a:schemeClr val="accent1"/>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Barriers to Full Scope</a:t>
          </a:r>
        </a:p>
      </dsp:txBody>
      <dsp:txXfrm>
        <a:off x="2653559" y="1151777"/>
        <a:ext cx="2314531" cy="1301082"/>
      </dsp:txXfrm>
    </dsp:sp>
    <dsp:sp modelId="{64922A4A-E7CB-1443-992D-2040F8492052}">
      <dsp:nvSpPr>
        <dsp:cNvPr id="0" name=""/>
        <dsp:cNvSpPr/>
      </dsp:nvSpPr>
      <dsp:spPr>
        <a:xfrm>
          <a:off x="5161241" y="1081391"/>
          <a:ext cx="2455303" cy="1441854"/>
        </a:xfrm>
        <a:prstGeom prst="roundRect">
          <a:avLst/>
        </a:prstGeom>
        <a:solidFill>
          <a:schemeClr val="bg1">
            <a:lumMod val="5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EBL Analysis of Regs/Legs</a:t>
          </a:r>
        </a:p>
      </dsp:txBody>
      <dsp:txXfrm>
        <a:off x="5231627" y="1151777"/>
        <a:ext cx="2314531" cy="1301082"/>
      </dsp:txXfrm>
    </dsp:sp>
    <dsp:sp modelId="{F1C7F304-716F-004E-838C-5C54CCC35E1B}">
      <dsp:nvSpPr>
        <dsp:cNvPr id="0" name=""/>
        <dsp:cNvSpPr/>
      </dsp:nvSpPr>
      <dsp:spPr>
        <a:xfrm>
          <a:off x="7739309" y="1081391"/>
          <a:ext cx="2455303" cy="1441854"/>
        </a:xfrm>
        <a:prstGeom prst="roundRect">
          <a:avLst/>
        </a:prstGeom>
        <a:solidFill>
          <a:schemeClr val="bg1">
            <a:lumMod val="5000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Summary</a:t>
          </a:r>
        </a:p>
      </dsp:txBody>
      <dsp:txXfrm>
        <a:off x="7809695" y="1151777"/>
        <a:ext cx="2314531" cy="13010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F75228-6499-5444-96BF-D16A34DA91ED}"/>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FBCE512B-30DB-5E44-AB36-7B1A5A9E59F9}" type="datetimeFigureOut">
              <a:rPr lang="en-US" smtClean="0"/>
              <a:t>5/6/2022</a:t>
            </a:fld>
            <a:endParaRPr lang="en-US" dirty="0"/>
          </a:p>
        </p:txBody>
      </p:sp>
      <p:sp>
        <p:nvSpPr>
          <p:cNvPr id="4" name="Footer Placeholder 3">
            <a:extLst>
              <a:ext uri="{FF2B5EF4-FFF2-40B4-BE49-F238E27FC236}">
                <a16:creationId xmlns:a16="http://schemas.microsoft.com/office/drawing/2014/main" id="{52391CCD-96DA-F24B-A973-290D52FF6347}"/>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69B57E-AF5F-B740-945A-0614256AB1F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9862C9-B21D-4B4A-8FD3-44E32F8B3C85}" type="slidenum">
              <a:rPr lang="en-US" smtClean="0"/>
              <a:t>‹#›</a:t>
            </a:fld>
            <a:endParaRPr lang="en-US" dirty="0"/>
          </a:p>
        </p:txBody>
      </p:sp>
      <p:sp>
        <p:nvSpPr>
          <p:cNvPr id="6" name="Header Placeholder 5">
            <a:extLst>
              <a:ext uri="{FF2B5EF4-FFF2-40B4-BE49-F238E27FC236}">
                <a16:creationId xmlns:a16="http://schemas.microsoft.com/office/drawing/2014/main" id="{A6255486-B518-4B4C-B581-993CB9963F9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74305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5E76F270-FCAD-4EA6-B141-1EB436B4EC23}" type="datetimeFigureOut">
              <a:rPr lang="en-US" smtClean="0"/>
              <a:t>5/6/2022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9C8A8E4-13BD-49E3-B80D-F92F82866703}" type="slidenum">
              <a:rPr lang="en-US" smtClean="0"/>
              <a:t>‹#›</a:t>
            </a:fld>
            <a:endParaRPr lang="en-US" dirty="0"/>
          </a:p>
        </p:txBody>
      </p:sp>
    </p:spTree>
    <p:extLst>
      <p:ext uri="{BB962C8B-B14F-4D97-AF65-F5344CB8AC3E}">
        <p14:creationId xmlns:p14="http://schemas.microsoft.com/office/powerpoint/2010/main" val="284202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a:t>
            </a:fld>
            <a:endParaRPr lang="en-US" dirty="0"/>
          </a:p>
        </p:txBody>
      </p:sp>
    </p:spTree>
    <p:extLst>
      <p:ext uri="{BB962C8B-B14F-4D97-AF65-F5344CB8AC3E}">
        <p14:creationId xmlns:p14="http://schemas.microsoft.com/office/powerpoint/2010/main" val="18038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18</a:t>
            </a:fld>
            <a:endParaRPr lang="en-US" dirty="0"/>
          </a:p>
        </p:txBody>
      </p:sp>
    </p:spTree>
    <p:extLst>
      <p:ext uri="{BB962C8B-B14F-4D97-AF65-F5344CB8AC3E}">
        <p14:creationId xmlns:p14="http://schemas.microsoft.com/office/powerpoint/2010/main" val="408734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19</a:t>
            </a:fld>
            <a:endParaRPr lang="en-US" dirty="0"/>
          </a:p>
        </p:txBody>
      </p:sp>
    </p:spTree>
    <p:extLst>
      <p:ext uri="{BB962C8B-B14F-4D97-AF65-F5344CB8AC3E}">
        <p14:creationId xmlns:p14="http://schemas.microsoft.com/office/powerpoint/2010/main" val="299692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21</a:t>
            </a:fld>
            <a:endParaRPr lang="en-US" dirty="0"/>
          </a:p>
        </p:txBody>
      </p:sp>
      <p:sp>
        <p:nvSpPr>
          <p:cNvPr id="6" name="Date Placeholder 5">
            <a:extLst>
              <a:ext uri="{FF2B5EF4-FFF2-40B4-BE49-F238E27FC236}">
                <a16:creationId xmlns:a16="http://schemas.microsoft.com/office/drawing/2014/main" id="{4832644C-C05F-AF43-9B9C-29250F562A5D}"/>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96422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22</a:t>
            </a:fld>
            <a:endParaRPr lang="en-US" dirty="0"/>
          </a:p>
        </p:txBody>
      </p:sp>
    </p:spTree>
    <p:extLst>
      <p:ext uri="{BB962C8B-B14F-4D97-AF65-F5344CB8AC3E}">
        <p14:creationId xmlns:p14="http://schemas.microsoft.com/office/powerpoint/2010/main" val="417315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24</a:t>
            </a:fld>
            <a:endParaRPr lang="en-US" dirty="0"/>
          </a:p>
        </p:txBody>
      </p:sp>
    </p:spTree>
    <p:extLst>
      <p:ext uri="{BB962C8B-B14F-4D97-AF65-F5344CB8AC3E}">
        <p14:creationId xmlns:p14="http://schemas.microsoft.com/office/powerpoint/2010/main" val="103387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25</a:t>
            </a:fld>
            <a:endParaRPr lang="en-US" dirty="0"/>
          </a:p>
        </p:txBody>
      </p:sp>
    </p:spTree>
    <p:extLst>
      <p:ext uri="{BB962C8B-B14F-4D97-AF65-F5344CB8AC3E}">
        <p14:creationId xmlns:p14="http://schemas.microsoft.com/office/powerpoint/2010/main" val="315712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28</a:t>
            </a:fld>
            <a:endParaRPr lang="en-US" dirty="0"/>
          </a:p>
        </p:txBody>
      </p:sp>
      <p:sp>
        <p:nvSpPr>
          <p:cNvPr id="6" name="Date Placeholder 5">
            <a:extLst>
              <a:ext uri="{FF2B5EF4-FFF2-40B4-BE49-F238E27FC236}">
                <a16:creationId xmlns:a16="http://schemas.microsoft.com/office/drawing/2014/main" id="{D5FFB6D8-6A93-B64F-8214-6C88FF9438EB}"/>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68173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29</a:t>
            </a:fld>
            <a:endParaRPr lang="en-US" dirty="0"/>
          </a:p>
        </p:txBody>
      </p:sp>
      <p:sp>
        <p:nvSpPr>
          <p:cNvPr id="6" name="Date Placeholder 5">
            <a:extLst>
              <a:ext uri="{FF2B5EF4-FFF2-40B4-BE49-F238E27FC236}">
                <a16:creationId xmlns:a16="http://schemas.microsoft.com/office/drawing/2014/main" id="{25F84DC7-663E-F142-A01F-457E60E7C6AA}"/>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650638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31</a:t>
            </a:fld>
            <a:endParaRPr lang="en-US" dirty="0"/>
          </a:p>
        </p:txBody>
      </p:sp>
      <p:sp>
        <p:nvSpPr>
          <p:cNvPr id="6" name="Date Placeholder 5">
            <a:extLst>
              <a:ext uri="{FF2B5EF4-FFF2-40B4-BE49-F238E27FC236}">
                <a16:creationId xmlns:a16="http://schemas.microsoft.com/office/drawing/2014/main" id="{552449CD-4ABA-5442-8EB4-7F53B90DBBAC}"/>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7410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32</a:t>
            </a:fld>
            <a:endParaRPr lang="en-US" dirty="0"/>
          </a:p>
        </p:txBody>
      </p:sp>
      <p:sp>
        <p:nvSpPr>
          <p:cNvPr id="6" name="Date Placeholder 5">
            <a:extLst>
              <a:ext uri="{FF2B5EF4-FFF2-40B4-BE49-F238E27FC236}">
                <a16:creationId xmlns:a16="http://schemas.microsoft.com/office/drawing/2014/main" id="{251417C9-7324-9B44-8132-D783EB699E6D}"/>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6577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2</a:t>
            </a:fld>
            <a:endParaRPr lang="en-US" dirty="0"/>
          </a:p>
        </p:txBody>
      </p:sp>
    </p:spTree>
    <p:extLst>
      <p:ext uri="{BB962C8B-B14F-4D97-AF65-F5344CB8AC3E}">
        <p14:creationId xmlns:p14="http://schemas.microsoft.com/office/powerpoint/2010/main" val="1672223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B5E0CA8-1CCB-4687-98FD-74C349B7318C}" type="slidenum">
              <a:rPr lang="en-US" smtClean="0"/>
              <a:t>33</a:t>
            </a:fld>
            <a:endParaRPr lang="en-US" dirty="0"/>
          </a:p>
        </p:txBody>
      </p:sp>
      <p:sp>
        <p:nvSpPr>
          <p:cNvPr id="5" name="Footer Placeholder 4">
            <a:extLst>
              <a:ext uri="{FF2B5EF4-FFF2-40B4-BE49-F238E27FC236}">
                <a16:creationId xmlns:a16="http://schemas.microsoft.com/office/drawing/2014/main" id="{FFA80E9F-4F20-3F45-A854-6734C4E3F9EE}"/>
              </a:ext>
            </a:extLst>
          </p:cNvPr>
          <p:cNvSpPr>
            <a:spLocks noGrp="1"/>
          </p:cNvSpPr>
          <p:nvPr>
            <p:ph type="ftr" sz="quarter" idx="11"/>
          </p:nvPr>
        </p:nvSpPr>
        <p:spPr/>
        <p:txBody>
          <a:bodyPr/>
          <a:lstStyle/>
          <a:p>
            <a:r>
              <a:rPr lang="en-US" dirty="0"/>
              <a:t>2020 MSCP/MSPT Dynamic Duo: Pharmacy Full Scope of Practice: Evidence &gt; Emotions-Eid,D</a:t>
            </a:r>
          </a:p>
        </p:txBody>
      </p:sp>
      <p:sp>
        <p:nvSpPr>
          <p:cNvPr id="6" name="Date Placeholder 5">
            <a:extLst>
              <a:ext uri="{FF2B5EF4-FFF2-40B4-BE49-F238E27FC236}">
                <a16:creationId xmlns:a16="http://schemas.microsoft.com/office/drawing/2014/main" id="{18BB0474-D339-DB44-8256-97033316DB23}"/>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89584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B5E0CA8-1CCB-4687-98FD-74C349B7318C}" type="slidenum">
              <a:rPr lang="en-US" smtClean="0"/>
              <a:t>34</a:t>
            </a:fld>
            <a:endParaRPr lang="en-US" dirty="0"/>
          </a:p>
        </p:txBody>
      </p:sp>
      <p:sp>
        <p:nvSpPr>
          <p:cNvPr id="5" name="Footer Placeholder 4">
            <a:extLst>
              <a:ext uri="{FF2B5EF4-FFF2-40B4-BE49-F238E27FC236}">
                <a16:creationId xmlns:a16="http://schemas.microsoft.com/office/drawing/2014/main" id="{FFA80E9F-4F20-3F45-A854-6734C4E3F9EE}"/>
              </a:ext>
            </a:extLst>
          </p:cNvPr>
          <p:cNvSpPr>
            <a:spLocks noGrp="1"/>
          </p:cNvSpPr>
          <p:nvPr>
            <p:ph type="ftr" sz="quarter" idx="11"/>
          </p:nvPr>
        </p:nvSpPr>
        <p:spPr/>
        <p:txBody>
          <a:bodyPr/>
          <a:lstStyle/>
          <a:p>
            <a:r>
              <a:rPr lang="en-US" dirty="0"/>
              <a:t>2020 MSCP/MSPT Dynamic Duo: Pharmacy Full Scope of Practice: Evidence &gt; Emotions-Eid,D</a:t>
            </a:r>
          </a:p>
        </p:txBody>
      </p:sp>
      <p:sp>
        <p:nvSpPr>
          <p:cNvPr id="6" name="Date Placeholder 5">
            <a:extLst>
              <a:ext uri="{FF2B5EF4-FFF2-40B4-BE49-F238E27FC236}">
                <a16:creationId xmlns:a16="http://schemas.microsoft.com/office/drawing/2014/main" id="{18BB0474-D339-DB44-8256-97033316DB23}"/>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88579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35</a:t>
            </a:fld>
            <a:endParaRPr lang="en-US" dirty="0"/>
          </a:p>
        </p:txBody>
      </p:sp>
      <p:sp>
        <p:nvSpPr>
          <p:cNvPr id="6" name="Date Placeholder 5">
            <a:extLst>
              <a:ext uri="{FF2B5EF4-FFF2-40B4-BE49-F238E27FC236}">
                <a16:creationId xmlns:a16="http://schemas.microsoft.com/office/drawing/2014/main" id="{C7486E28-605F-4043-846F-09085C017495}"/>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70418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37</a:t>
            </a:fld>
            <a:endParaRPr lang="en-US" dirty="0"/>
          </a:p>
        </p:txBody>
      </p:sp>
      <p:sp>
        <p:nvSpPr>
          <p:cNvPr id="6" name="Date Placeholder 5">
            <a:extLst>
              <a:ext uri="{FF2B5EF4-FFF2-40B4-BE49-F238E27FC236}">
                <a16:creationId xmlns:a16="http://schemas.microsoft.com/office/drawing/2014/main" id="{D5FFB6D8-6A93-B64F-8214-6C88FF9438EB}"/>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1694621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38</a:t>
            </a:fld>
            <a:endParaRPr lang="en-US" dirty="0"/>
          </a:p>
        </p:txBody>
      </p:sp>
      <p:sp>
        <p:nvSpPr>
          <p:cNvPr id="6" name="Date Placeholder 5">
            <a:extLst>
              <a:ext uri="{FF2B5EF4-FFF2-40B4-BE49-F238E27FC236}">
                <a16:creationId xmlns:a16="http://schemas.microsoft.com/office/drawing/2014/main" id="{316A9E6B-875C-3A4F-9D18-3A32496C8391}"/>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76676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40</a:t>
            </a:fld>
            <a:endParaRPr lang="en-US" dirty="0"/>
          </a:p>
        </p:txBody>
      </p:sp>
      <p:sp>
        <p:nvSpPr>
          <p:cNvPr id="6" name="Date Placeholder 5">
            <a:extLst>
              <a:ext uri="{FF2B5EF4-FFF2-40B4-BE49-F238E27FC236}">
                <a16:creationId xmlns:a16="http://schemas.microsoft.com/office/drawing/2014/main" id="{314D1755-6589-E145-9835-14F42FE0F83F}"/>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501240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b="1" u="sng"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41</a:t>
            </a:fld>
            <a:endParaRPr lang="en-US" dirty="0"/>
          </a:p>
        </p:txBody>
      </p:sp>
      <p:sp>
        <p:nvSpPr>
          <p:cNvPr id="6" name="Date Placeholder 5">
            <a:extLst>
              <a:ext uri="{FF2B5EF4-FFF2-40B4-BE49-F238E27FC236}">
                <a16:creationId xmlns:a16="http://schemas.microsoft.com/office/drawing/2014/main" id="{6A8316ED-A2DE-394E-8FF8-03332E195649}"/>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4152845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b="1" u="sng"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42</a:t>
            </a:fld>
            <a:endParaRPr lang="en-US" dirty="0"/>
          </a:p>
        </p:txBody>
      </p:sp>
      <p:sp>
        <p:nvSpPr>
          <p:cNvPr id="6" name="Date Placeholder 5">
            <a:extLst>
              <a:ext uri="{FF2B5EF4-FFF2-40B4-BE49-F238E27FC236}">
                <a16:creationId xmlns:a16="http://schemas.microsoft.com/office/drawing/2014/main" id="{6A8316ED-A2DE-394E-8FF8-03332E195649}"/>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1569994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43</a:t>
            </a:fld>
            <a:endParaRPr lang="en-US" dirty="0"/>
          </a:p>
        </p:txBody>
      </p:sp>
    </p:spTree>
    <p:extLst>
      <p:ext uri="{BB962C8B-B14F-4D97-AF65-F5344CB8AC3E}">
        <p14:creationId xmlns:p14="http://schemas.microsoft.com/office/powerpoint/2010/main" val="4225747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B5E0CA8-1CCB-4687-98FD-74C349B7318C}" type="slidenum">
              <a:rPr lang="en-US" smtClean="0"/>
              <a:t>44</a:t>
            </a:fld>
            <a:endParaRPr lang="en-US" dirty="0"/>
          </a:p>
        </p:txBody>
      </p:sp>
      <p:sp>
        <p:nvSpPr>
          <p:cNvPr id="5" name="Footer Placeholder 4">
            <a:extLst>
              <a:ext uri="{FF2B5EF4-FFF2-40B4-BE49-F238E27FC236}">
                <a16:creationId xmlns:a16="http://schemas.microsoft.com/office/drawing/2014/main" id="{FFA80E9F-4F20-3F45-A854-6734C4E3F9EE}"/>
              </a:ext>
            </a:extLst>
          </p:cNvPr>
          <p:cNvSpPr>
            <a:spLocks noGrp="1"/>
          </p:cNvSpPr>
          <p:nvPr>
            <p:ph type="ftr" sz="quarter" idx="11"/>
          </p:nvPr>
        </p:nvSpPr>
        <p:spPr/>
        <p:txBody>
          <a:bodyPr/>
          <a:lstStyle/>
          <a:p>
            <a:r>
              <a:rPr lang="en-US" dirty="0"/>
              <a:t>2020 MSCP/MSPT Dynamic Duo: Pharmacy Full Scope of Practice: Evidence &gt; Emotions-Eid,D</a:t>
            </a:r>
          </a:p>
        </p:txBody>
      </p:sp>
      <p:sp>
        <p:nvSpPr>
          <p:cNvPr id="6" name="Date Placeholder 5">
            <a:extLst>
              <a:ext uri="{FF2B5EF4-FFF2-40B4-BE49-F238E27FC236}">
                <a16:creationId xmlns:a16="http://schemas.microsoft.com/office/drawing/2014/main" id="{18BB0474-D339-DB44-8256-97033316DB23}"/>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301499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3</a:t>
            </a:fld>
            <a:endParaRPr lang="en-US" dirty="0"/>
          </a:p>
        </p:txBody>
      </p:sp>
      <p:sp>
        <p:nvSpPr>
          <p:cNvPr id="6" name="Date Placeholder 5">
            <a:extLst>
              <a:ext uri="{FF2B5EF4-FFF2-40B4-BE49-F238E27FC236}">
                <a16:creationId xmlns:a16="http://schemas.microsoft.com/office/drawing/2014/main" id="{3D0291B7-4026-6D45-9F03-38850389068D}"/>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466024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45</a:t>
            </a:fld>
            <a:endParaRPr lang="en-US" dirty="0"/>
          </a:p>
        </p:txBody>
      </p:sp>
      <p:sp>
        <p:nvSpPr>
          <p:cNvPr id="6" name="Date Placeholder 5">
            <a:extLst>
              <a:ext uri="{FF2B5EF4-FFF2-40B4-BE49-F238E27FC236}">
                <a16:creationId xmlns:a16="http://schemas.microsoft.com/office/drawing/2014/main" id="{D9A82173-E3B9-E74D-A2A7-19047B6C1D1F}"/>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4272273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46</a:t>
            </a:fld>
            <a:endParaRPr lang="en-US" dirty="0"/>
          </a:p>
        </p:txBody>
      </p:sp>
      <p:sp>
        <p:nvSpPr>
          <p:cNvPr id="6" name="Date Placeholder 5">
            <a:extLst>
              <a:ext uri="{FF2B5EF4-FFF2-40B4-BE49-F238E27FC236}">
                <a16:creationId xmlns:a16="http://schemas.microsoft.com/office/drawing/2014/main" id="{D5FFB6D8-6A93-B64F-8214-6C88FF9438EB}"/>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553501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47</a:t>
            </a:fld>
            <a:endParaRPr lang="en-US" dirty="0"/>
          </a:p>
        </p:txBody>
      </p:sp>
      <p:sp>
        <p:nvSpPr>
          <p:cNvPr id="6" name="Date Placeholder 5">
            <a:extLst>
              <a:ext uri="{FF2B5EF4-FFF2-40B4-BE49-F238E27FC236}">
                <a16:creationId xmlns:a16="http://schemas.microsoft.com/office/drawing/2014/main" id="{316A9E6B-875C-3A4F-9D18-3A32496C8391}"/>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4245693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48</a:t>
            </a:fld>
            <a:endParaRPr lang="en-US" dirty="0"/>
          </a:p>
        </p:txBody>
      </p:sp>
    </p:spTree>
    <p:extLst>
      <p:ext uri="{BB962C8B-B14F-4D97-AF65-F5344CB8AC3E}">
        <p14:creationId xmlns:p14="http://schemas.microsoft.com/office/powerpoint/2010/main" val="1107091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B5E0CA8-1CCB-4687-98FD-74C349B7318C}" type="slidenum">
              <a:rPr lang="en-US" smtClean="0"/>
              <a:t>49</a:t>
            </a:fld>
            <a:endParaRPr lang="en-US" dirty="0"/>
          </a:p>
        </p:txBody>
      </p:sp>
      <p:sp>
        <p:nvSpPr>
          <p:cNvPr id="5" name="Footer Placeholder 4">
            <a:extLst>
              <a:ext uri="{FF2B5EF4-FFF2-40B4-BE49-F238E27FC236}">
                <a16:creationId xmlns:a16="http://schemas.microsoft.com/office/drawing/2014/main" id="{FFA80E9F-4F20-3F45-A854-6734C4E3F9EE}"/>
              </a:ext>
            </a:extLst>
          </p:cNvPr>
          <p:cNvSpPr>
            <a:spLocks noGrp="1"/>
          </p:cNvSpPr>
          <p:nvPr>
            <p:ph type="ftr" sz="quarter" idx="11"/>
          </p:nvPr>
        </p:nvSpPr>
        <p:spPr/>
        <p:txBody>
          <a:bodyPr/>
          <a:lstStyle/>
          <a:p>
            <a:r>
              <a:rPr lang="en-US" dirty="0"/>
              <a:t>2020 MSCP/MSPT Dynamic Duo: Pharmacy Full Scope of Practice: Evidence &gt; Emotions-Eid,D</a:t>
            </a:r>
          </a:p>
        </p:txBody>
      </p:sp>
      <p:sp>
        <p:nvSpPr>
          <p:cNvPr id="6" name="Date Placeholder 5">
            <a:extLst>
              <a:ext uri="{FF2B5EF4-FFF2-40B4-BE49-F238E27FC236}">
                <a16:creationId xmlns:a16="http://schemas.microsoft.com/office/drawing/2014/main" id="{18BB0474-D339-DB44-8256-97033316DB23}"/>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3701709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51</a:t>
            </a:fld>
            <a:endParaRPr lang="en-US" dirty="0"/>
          </a:p>
        </p:txBody>
      </p:sp>
    </p:spTree>
    <p:extLst>
      <p:ext uri="{BB962C8B-B14F-4D97-AF65-F5344CB8AC3E}">
        <p14:creationId xmlns:p14="http://schemas.microsoft.com/office/powerpoint/2010/main" val="764582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52</a:t>
            </a:fld>
            <a:endParaRPr lang="en-US" dirty="0"/>
          </a:p>
        </p:txBody>
      </p:sp>
    </p:spTree>
    <p:extLst>
      <p:ext uri="{BB962C8B-B14F-4D97-AF65-F5344CB8AC3E}">
        <p14:creationId xmlns:p14="http://schemas.microsoft.com/office/powerpoint/2010/main" val="3502046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54</a:t>
            </a:fld>
            <a:endParaRPr lang="en-US" dirty="0"/>
          </a:p>
        </p:txBody>
      </p:sp>
      <p:sp>
        <p:nvSpPr>
          <p:cNvPr id="6" name="Date Placeholder 5">
            <a:extLst>
              <a:ext uri="{FF2B5EF4-FFF2-40B4-BE49-F238E27FC236}">
                <a16:creationId xmlns:a16="http://schemas.microsoft.com/office/drawing/2014/main" id="{D5FFB6D8-6A93-B64F-8214-6C88FF9438EB}"/>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4242758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55</a:t>
            </a:fld>
            <a:endParaRPr lang="en-US" dirty="0"/>
          </a:p>
        </p:txBody>
      </p:sp>
      <p:sp>
        <p:nvSpPr>
          <p:cNvPr id="6" name="Date Placeholder 5">
            <a:extLst>
              <a:ext uri="{FF2B5EF4-FFF2-40B4-BE49-F238E27FC236}">
                <a16:creationId xmlns:a16="http://schemas.microsoft.com/office/drawing/2014/main" id="{D5FFB6D8-6A93-B64F-8214-6C88FF9438EB}"/>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625097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B5E0CA8-1CCB-4687-98FD-74C349B7318C}" type="slidenum">
              <a:rPr lang="en-US" smtClean="0"/>
              <a:t>56</a:t>
            </a:fld>
            <a:endParaRPr lang="en-US" dirty="0"/>
          </a:p>
        </p:txBody>
      </p:sp>
      <p:sp>
        <p:nvSpPr>
          <p:cNvPr id="5" name="Footer Placeholder 4">
            <a:extLst>
              <a:ext uri="{FF2B5EF4-FFF2-40B4-BE49-F238E27FC236}">
                <a16:creationId xmlns:a16="http://schemas.microsoft.com/office/drawing/2014/main" id="{FFA80E9F-4F20-3F45-A854-6734C4E3F9EE}"/>
              </a:ext>
            </a:extLst>
          </p:cNvPr>
          <p:cNvSpPr>
            <a:spLocks noGrp="1"/>
          </p:cNvSpPr>
          <p:nvPr>
            <p:ph type="ftr" sz="quarter" idx="11"/>
          </p:nvPr>
        </p:nvSpPr>
        <p:spPr/>
        <p:txBody>
          <a:bodyPr/>
          <a:lstStyle/>
          <a:p>
            <a:r>
              <a:rPr lang="en-US" dirty="0"/>
              <a:t>2020 MSCP/MSPT Dynamic Duo: Pharmacy Full Scope of Practice: Evidence &gt; Emotions-Eid,D</a:t>
            </a:r>
          </a:p>
        </p:txBody>
      </p:sp>
      <p:sp>
        <p:nvSpPr>
          <p:cNvPr id="6" name="Date Placeholder 5">
            <a:extLst>
              <a:ext uri="{FF2B5EF4-FFF2-40B4-BE49-F238E27FC236}">
                <a16:creationId xmlns:a16="http://schemas.microsoft.com/office/drawing/2014/main" id="{18BB0474-D339-DB44-8256-97033316DB23}"/>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189342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4</a:t>
            </a:fld>
            <a:endParaRPr lang="en-US" dirty="0"/>
          </a:p>
        </p:txBody>
      </p:sp>
      <p:sp>
        <p:nvSpPr>
          <p:cNvPr id="6" name="Date Placeholder 5">
            <a:extLst>
              <a:ext uri="{FF2B5EF4-FFF2-40B4-BE49-F238E27FC236}">
                <a16:creationId xmlns:a16="http://schemas.microsoft.com/office/drawing/2014/main" id="{3D0291B7-4026-6D45-9F03-38850389068D}"/>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989436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58</a:t>
            </a:fld>
            <a:endParaRPr lang="en-US" dirty="0"/>
          </a:p>
        </p:txBody>
      </p:sp>
      <p:sp>
        <p:nvSpPr>
          <p:cNvPr id="6" name="Date Placeholder 5">
            <a:extLst>
              <a:ext uri="{FF2B5EF4-FFF2-40B4-BE49-F238E27FC236}">
                <a16:creationId xmlns:a16="http://schemas.microsoft.com/office/drawing/2014/main" id="{1978E220-FB2F-D04F-BAD4-36AA2CBA3469}"/>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3508732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59</a:t>
            </a:fld>
            <a:endParaRPr lang="en-US" dirty="0"/>
          </a:p>
        </p:txBody>
      </p:sp>
      <p:sp>
        <p:nvSpPr>
          <p:cNvPr id="6" name="Date Placeholder 5">
            <a:extLst>
              <a:ext uri="{FF2B5EF4-FFF2-40B4-BE49-F238E27FC236}">
                <a16:creationId xmlns:a16="http://schemas.microsoft.com/office/drawing/2014/main" id="{2FE7DF46-70B0-7C45-A218-88326F1DC453}"/>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44391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60</a:t>
            </a:fld>
            <a:endParaRPr lang="en-US" dirty="0"/>
          </a:p>
        </p:txBody>
      </p:sp>
      <p:sp>
        <p:nvSpPr>
          <p:cNvPr id="6" name="Date Placeholder 5">
            <a:extLst>
              <a:ext uri="{FF2B5EF4-FFF2-40B4-BE49-F238E27FC236}">
                <a16:creationId xmlns:a16="http://schemas.microsoft.com/office/drawing/2014/main" id="{5ECF9FF7-88BF-074E-98FA-62AD51D0D751}"/>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2295284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2020 MSCP/MSPT Dynamic Duo: Pharmacy Full Scope of Practice: Evidence &gt; Emotions-Eid,D</a:t>
            </a:r>
          </a:p>
        </p:txBody>
      </p:sp>
      <p:sp>
        <p:nvSpPr>
          <p:cNvPr id="5" name="Slide Number Placeholder 4"/>
          <p:cNvSpPr>
            <a:spLocks noGrp="1"/>
          </p:cNvSpPr>
          <p:nvPr>
            <p:ph type="sldNum" sz="quarter" idx="5"/>
          </p:nvPr>
        </p:nvSpPr>
        <p:spPr/>
        <p:txBody>
          <a:bodyPr/>
          <a:lstStyle/>
          <a:p>
            <a:fld id="{22A7F2F2-1D38-D540-964E-A0DA4768D00E}" type="slidenum">
              <a:rPr lang="en-US" smtClean="0"/>
              <a:t>62</a:t>
            </a:fld>
            <a:endParaRPr lang="en-US" dirty="0"/>
          </a:p>
        </p:txBody>
      </p:sp>
      <p:sp>
        <p:nvSpPr>
          <p:cNvPr id="6" name="Date Placeholder 5">
            <a:extLst>
              <a:ext uri="{FF2B5EF4-FFF2-40B4-BE49-F238E27FC236}">
                <a16:creationId xmlns:a16="http://schemas.microsoft.com/office/drawing/2014/main" id="{8288F9E6-5DCF-8C4C-BCE2-F20591139021}"/>
              </a:ext>
            </a:extLst>
          </p:cNvPr>
          <p:cNvSpPr>
            <a:spLocks noGrp="1"/>
          </p:cNvSpPr>
          <p:nvPr>
            <p:ph type="dt" idx="1"/>
          </p:nvPr>
        </p:nvSpPr>
        <p:spPr/>
        <p:txBody>
          <a:bodyPr/>
          <a:lstStyle/>
          <a:p>
            <a:r>
              <a:rPr lang="en-US" dirty="0"/>
              <a:t>05/02/20</a:t>
            </a:r>
          </a:p>
        </p:txBody>
      </p:sp>
    </p:spTree>
    <p:extLst>
      <p:ext uri="{BB962C8B-B14F-4D97-AF65-F5344CB8AC3E}">
        <p14:creationId xmlns:p14="http://schemas.microsoft.com/office/powerpoint/2010/main" val="1732473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05/02/20</a:t>
            </a:r>
          </a:p>
        </p:txBody>
      </p:sp>
      <p:sp>
        <p:nvSpPr>
          <p:cNvPr id="5" name="Footer Placeholder 4"/>
          <p:cNvSpPr>
            <a:spLocks noGrp="1"/>
          </p:cNvSpPr>
          <p:nvPr>
            <p:ph type="ftr" sz="quarter" idx="4"/>
          </p:nvPr>
        </p:nvSpPr>
        <p:spPr/>
        <p:txBody>
          <a:bodyPr/>
          <a:lstStyle/>
          <a:p>
            <a:r>
              <a:rPr lang="en-US" dirty="0"/>
              <a:t>2020 MSCP/MSPT Dynamic Duo: Pharmacy Full Scope of Practice: Evidence &gt; Emotions-Eid,D</a:t>
            </a:r>
          </a:p>
        </p:txBody>
      </p:sp>
      <p:sp>
        <p:nvSpPr>
          <p:cNvPr id="6" name="Slide Number Placeholder 5"/>
          <p:cNvSpPr>
            <a:spLocks noGrp="1"/>
          </p:cNvSpPr>
          <p:nvPr>
            <p:ph type="sldNum" sz="quarter" idx="5"/>
          </p:nvPr>
        </p:nvSpPr>
        <p:spPr/>
        <p:txBody>
          <a:bodyPr/>
          <a:lstStyle/>
          <a:p>
            <a:fld id="{22A7F2F2-1D38-D540-964E-A0DA4768D00E}" type="slidenum">
              <a:rPr lang="en-US" smtClean="0"/>
              <a:t>63</a:t>
            </a:fld>
            <a:endParaRPr lang="en-US" dirty="0"/>
          </a:p>
        </p:txBody>
      </p:sp>
    </p:spTree>
    <p:extLst>
      <p:ext uri="{BB962C8B-B14F-4D97-AF65-F5344CB8AC3E}">
        <p14:creationId xmlns:p14="http://schemas.microsoft.com/office/powerpoint/2010/main" val="98762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6</a:t>
            </a:fld>
            <a:endParaRPr lang="en-US" dirty="0"/>
          </a:p>
        </p:txBody>
      </p:sp>
    </p:spTree>
    <p:extLst>
      <p:ext uri="{BB962C8B-B14F-4D97-AF65-F5344CB8AC3E}">
        <p14:creationId xmlns:p14="http://schemas.microsoft.com/office/powerpoint/2010/main" val="147387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10</a:t>
            </a:fld>
            <a:endParaRPr lang="en-US" dirty="0"/>
          </a:p>
        </p:txBody>
      </p:sp>
    </p:spTree>
    <p:extLst>
      <p:ext uri="{BB962C8B-B14F-4D97-AF65-F5344CB8AC3E}">
        <p14:creationId xmlns:p14="http://schemas.microsoft.com/office/powerpoint/2010/main" val="305796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11</a:t>
            </a:fld>
            <a:endParaRPr lang="en-US" dirty="0"/>
          </a:p>
        </p:txBody>
      </p:sp>
    </p:spTree>
    <p:extLst>
      <p:ext uri="{BB962C8B-B14F-4D97-AF65-F5344CB8AC3E}">
        <p14:creationId xmlns:p14="http://schemas.microsoft.com/office/powerpoint/2010/main" val="364899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12</a:t>
            </a:fld>
            <a:endParaRPr lang="en-US" dirty="0"/>
          </a:p>
        </p:txBody>
      </p:sp>
    </p:spTree>
    <p:extLst>
      <p:ext uri="{BB962C8B-B14F-4D97-AF65-F5344CB8AC3E}">
        <p14:creationId xmlns:p14="http://schemas.microsoft.com/office/powerpoint/2010/main" val="77143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8A8E4-13BD-49E3-B80D-F92F82866703}" type="slidenum">
              <a:rPr lang="en-US" smtClean="0"/>
              <a:t>13</a:t>
            </a:fld>
            <a:endParaRPr lang="en-US" dirty="0"/>
          </a:p>
        </p:txBody>
      </p:sp>
    </p:spTree>
    <p:extLst>
      <p:ext uri="{BB962C8B-B14F-4D97-AF65-F5344CB8AC3E}">
        <p14:creationId xmlns:p14="http://schemas.microsoft.com/office/powerpoint/2010/main" val="370399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84DA70-C731-4C70-880D-CCD4705E623C}" type="datetime1">
              <a:rPr lang="en-US" smtClean="0"/>
              <a:t>5/6/2022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A98EE3D-8CD1-4C3F-BD1C-C98C9596463C}"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97986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309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634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Dark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10972800" cy="1143000"/>
          </a:xfrm>
        </p:spPr>
        <p:txBody>
          <a:bodyPr>
            <a:normAutofit/>
          </a:bodyPr>
          <a:lstStyle>
            <a:lvl1pPr algn="l">
              <a:defRPr sz="4000"/>
            </a:lvl1pPr>
          </a:lstStyle>
          <a:p>
            <a:r>
              <a:rPr lang="en-US" dirty="0"/>
              <a:t>CLICK TO EDIT MASTER TITLE STYLE</a:t>
            </a:r>
          </a:p>
        </p:txBody>
      </p:sp>
      <p:sp>
        <p:nvSpPr>
          <p:cNvPr id="7" name="Text Placeholder 6"/>
          <p:cNvSpPr>
            <a:spLocks noGrp="1"/>
          </p:cNvSpPr>
          <p:nvPr>
            <p:ph type="body" sz="quarter" idx="10"/>
          </p:nvPr>
        </p:nvSpPr>
        <p:spPr>
          <a:xfrm>
            <a:off x="609600" y="1600200"/>
            <a:ext cx="10972800" cy="3124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762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798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409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991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663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70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05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289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016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2D6E202-B606-4609-B914-27C9371A1F6D}" type="datetime1">
              <a:rPr lang="en-US" smtClean="0"/>
              <a:t>5/6/2022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105852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s://commons.wikimedia.org/wiki/File:Cliff_edge_at_Black_Fort_(6030575221).jpg" TargetMode="Externa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tiff"/></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tiff"/></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2.tiff"/><Relationship Id="rId4" Type="http://schemas.openxmlformats.org/officeDocument/2006/relationships/image" Target="../media/image31.tif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7F21-CE07-46EB-A420-374061C61E04}"/>
              </a:ext>
            </a:extLst>
          </p:cNvPr>
          <p:cNvSpPr>
            <a:spLocks noGrp="1"/>
          </p:cNvSpPr>
          <p:nvPr>
            <p:ph type="ctrTitle"/>
          </p:nvPr>
        </p:nvSpPr>
        <p:spPr>
          <a:xfrm>
            <a:off x="1097280" y="758952"/>
            <a:ext cx="10058400" cy="3892168"/>
          </a:xfrm>
        </p:spPr>
        <p:txBody>
          <a:bodyPr>
            <a:noAutofit/>
          </a:bodyPr>
          <a:lstStyle/>
          <a:p>
            <a:r>
              <a:rPr lang="en-US" sz="6000" dirty="0"/>
              <a:t>Evidence Based Lawmaking: The Climb Towards Full Scope of Practice</a:t>
            </a:r>
          </a:p>
        </p:txBody>
      </p:sp>
      <p:sp>
        <p:nvSpPr>
          <p:cNvPr id="3" name="Subtitle 2">
            <a:extLst>
              <a:ext uri="{FF2B5EF4-FFF2-40B4-BE49-F238E27FC236}">
                <a16:creationId xmlns:a16="http://schemas.microsoft.com/office/drawing/2014/main" id="{24F7B8B6-7D94-4F49-ACCC-4546281A8903}"/>
              </a:ext>
            </a:extLst>
          </p:cNvPr>
          <p:cNvSpPr>
            <a:spLocks noGrp="1"/>
          </p:cNvSpPr>
          <p:nvPr>
            <p:ph type="subTitle" idx="1"/>
          </p:nvPr>
        </p:nvSpPr>
        <p:spPr>
          <a:xfrm>
            <a:off x="1100051" y="5225240"/>
            <a:ext cx="10058400" cy="1143000"/>
          </a:xfrm>
        </p:spPr>
        <p:txBody>
          <a:bodyPr>
            <a:normAutofit/>
          </a:bodyPr>
          <a:lstStyle/>
          <a:p>
            <a:r>
              <a:rPr lang="en-US" dirty="0">
                <a:solidFill>
                  <a:schemeClr val="tx1"/>
                </a:solidFill>
              </a:rPr>
              <a:t>Deeb D. Eid, Pharm.D., RPh </a:t>
            </a:r>
          </a:p>
          <a:p>
            <a:r>
              <a:rPr lang="en-US" dirty="0">
                <a:solidFill>
                  <a:schemeClr val="tx1"/>
                </a:solidFill>
              </a:rPr>
              <a:t>Regulatory Affairs Advisor</a:t>
            </a:r>
          </a:p>
        </p:txBody>
      </p:sp>
      <p:sp>
        <p:nvSpPr>
          <p:cNvPr id="6" name="TextBox 5">
            <a:extLst>
              <a:ext uri="{FF2B5EF4-FFF2-40B4-BE49-F238E27FC236}">
                <a16:creationId xmlns:a16="http://schemas.microsoft.com/office/drawing/2014/main" id="{FD78CA4C-E257-43A2-AE2D-252F3287C21A}"/>
              </a:ext>
            </a:extLst>
          </p:cNvPr>
          <p:cNvSpPr txBox="1"/>
          <p:nvPr/>
        </p:nvSpPr>
        <p:spPr>
          <a:xfrm>
            <a:off x="1097003" y="6183574"/>
            <a:ext cx="1697901" cy="369332"/>
          </a:xfrm>
          <a:prstGeom prst="rect">
            <a:avLst/>
          </a:prstGeom>
          <a:noFill/>
        </p:spPr>
        <p:txBody>
          <a:bodyPr wrap="none" rtlCol="0">
            <a:spAutoFit/>
          </a:bodyPr>
          <a:lstStyle/>
          <a:p>
            <a:r>
              <a:rPr lang="en-US" dirty="0"/>
              <a:t>WMSHP 2022</a:t>
            </a:r>
          </a:p>
        </p:txBody>
      </p:sp>
      <p:pic>
        <p:nvPicPr>
          <p:cNvPr id="10" name="Graphic 9" descr="Climbing with solid fill">
            <a:extLst>
              <a:ext uri="{FF2B5EF4-FFF2-40B4-BE49-F238E27FC236}">
                <a16:creationId xmlns:a16="http://schemas.microsoft.com/office/drawing/2014/main" id="{4A6A48C0-51F1-4649-8CF3-998625B1BF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606835" y="-121186"/>
            <a:ext cx="1676971" cy="1715421"/>
          </a:xfrm>
          <a:prstGeom prst="rect">
            <a:avLst/>
          </a:prstGeom>
        </p:spPr>
      </p:pic>
      <p:pic>
        <p:nvPicPr>
          <p:cNvPr id="16" name="Graphic 15" descr="Scales of justice with solid fill">
            <a:extLst>
              <a:ext uri="{FF2B5EF4-FFF2-40B4-BE49-F238E27FC236}">
                <a16:creationId xmlns:a16="http://schemas.microsoft.com/office/drawing/2014/main" id="{5FA95F74-2B06-2A4B-8A4A-4FF6888B5E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09635" y="5181029"/>
            <a:ext cx="1676971" cy="1676971"/>
          </a:xfrm>
          <a:prstGeom prst="rect">
            <a:avLst/>
          </a:prstGeom>
        </p:spPr>
      </p:pic>
    </p:spTree>
    <p:extLst>
      <p:ext uri="{BB962C8B-B14F-4D97-AF65-F5344CB8AC3E}">
        <p14:creationId xmlns:p14="http://schemas.microsoft.com/office/powerpoint/2010/main" val="276404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5B3E89-A381-0F46-81F8-4959C83AC161}"/>
              </a:ext>
            </a:extLst>
          </p:cNvPr>
          <p:cNvGraphicFramePr/>
          <p:nvPr>
            <p:extLst>
              <p:ext uri="{D42A27DB-BD31-4B8C-83A1-F6EECF244321}">
                <p14:modId xmlns:p14="http://schemas.microsoft.com/office/powerpoint/2010/main" val="2724270331"/>
              </p:ext>
            </p:extLst>
          </p:nvPr>
        </p:nvGraphicFramePr>
        <p:xfrm>
          <a:off x="196948" y="798396"/>
          <a:ext cx="10888394" cy="590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9295269-AF8A-FB48-8132-83E866003160}"/>
              </a:ext>
            </a:extLst>
          </p:cNvPr>
          <p:cNvSpPr txBox="1"/>
          <p:nvPr/>
        </p:nvSpPr>
        <p:spPr>
          <a:xfrm>
            <a:off x="2093741" y="336731"/>
            <a:ext cx="8004517" cy="461665"/>
          </a:xfrm>
          <a:prstGeom prst="rect">
            <a:avLst/>
          </a:prstGeom>
          <a:noFill/>
        </p:spPr>
        <p:txBody>
          <a:bodyPr wrap="square" rtlCol="0">
            <a:spAutoFit/>
          </a:bodyPr>
          <a:lstStyle/>
          <a:p>
            <a:r>
              <a:rPr lang="en-US" sz="2400" b="1" dirty="0"/>
              <a:t>Michigan Regulations (Administrative Code)</a:t>
            </a:r>
            <a:r>
              <a:rPr lang="en-US" sz="2400" b="1" baseline="30000" dirty="0"/>
              <a:t>3</a:t>
            </a:r>
          </a:p>
        </p:txBody>
      </p:sp>
    </p:spTree>
    <p:extLst>
      <p:ext uri="{BB962C8B-B14F-4D97-AF65-F5344CB8AC3E}">
        <p14:creationId xmlns:p14="http://schemas.microsoft.com/office/powerpoint/2010/main" val="213310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D9D38F-1A88-9E42-B751-3AF8096F0F25}"/>
              </a:ext>
            </a:extLst>
          </p:cNvPr>
          <p:cNvCxnSpPr>
            <a:cxnSpLocks/>
          </p:cNvCxnSpPr>
          <p:nvPr/>
        </p:nvCxnSpPr>
        <p:spPr>
          <a:xfrm>
            <a:off x="2304288" y="5769864"/>
            <a:ext cx="88950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855FEF-EB6B-3644-8B03-94A2BEFD887D}"/>
              </a:ext>
            </a:extLst>
          </p:cNvPr>
          <p:cNvSpPr txBox="1"/>
          <p:nvPr/>
        </p:nvSpPr>
        <p:spPr>
          <a:xfrm>
            <a:off x="3512057" y="5977068"/>
            <a:ext cx="1490472" cy="646331"/>
          </a:xfrm>
          <a:prstGeom prst="rect">
            <a:avLst/>
          </a:prstGeom>
          <a:noFill/>
        </p:spPr>
        <p:txBody>
          <a:bodyPr wrap="square" rtlCol="0">
            <a:spAutoFit/>
          </a:bodyPr>
          <a:lstStyle/>
          <a:p>
            <a:pPr algn="ctr"/>
            <a:r>
              <a:rPr lang="en-US" dirty="0"/>
              <a:t>Practitioner A</a:t>
            </a:r>
          </a:p>
        </p:txBody>
      </p:sp>
      <p:sp>
        <p:nvSpPr>
          <p:cNvPr id="12" name="TextBox 11">
            <a:extLst>
              <a:ext uri="{FF2B5EF4-FFF2-40B4-BE49-F238E27FC236}">
                <a16:creationId xmlns:a16="http://schemas.microsoft.com/office/drawing/2014/main" id="{B060026B-D190-C342-B08E-088EB5D6AAF5}"/>
              </a:ext>
            </a:extLst>
          </p:cNvPr>
          <p:cNvSpPr txBox="1"/>
          <p:nvPr/>
        </p:nvSpPr>
        <p:spPr>
          <a:xfrm>
            <a:off x="6274307" y="5977068"/>
            <a:ext cx="1490472" cy="646331"/>
          </a:xfrm>
          <a:prstGeom prst="rect">
            <a:avLst/>
          </a:prstGeom>
          <a:noFill/>
        </p:spPr>
        <p:txBody>
          <a:bodyPr wrap="square" rtlCol="0">
            <a:spAutoFit/>
          </a:bodyPr>
          <a:lstStyle/>
          <a:p>
            <a:pPr algn="ctr"/>
            <a:r>
              <a:rPr lang="en-US" dirty="0"/>
              <a:t>Practitioner B</a:t>
            </a:r>
          </a:p>
        </p:txBody>
      </p:sp>
      <p:sp>
        <p:nvSpPr>
          <p:cNvPr id="13" name="TextBox 12">
            <a:extLst>
              <a:ext uri="{FF2B5EF4-FFF2-40B4-BE49-F238E27FC236}">
                <a16:creationId xmlns:a16="http://schemas.microsoft.com/office/drawing/2014/main" id="{559A8127-7F3D-1F41-8DBA-93BC677727A1}"/>
              </a:ext>
            </a:extLst>
          </p:cNvPr>
          <p:cNvSpPr txBox="1"/>
          <p:nvPr/>
        </p:nvSpPr>
        <p:spPr>
          <a:xfrm>
            <a:off x="9142476" y="5977068"/>
            <a:ext cx="1490472" cy="646331"/>
          </a:xfrm>
          <a:prstGeom prst="rect">
            <a:avLst/>
          </a:prstGeom>
          <a:noFill/>
        </p:spPr>
        <p:txBody>
          <a:bodyPr wrap="square" rtlCol="0">
            <a:spAutoFit/>
          </a:bodyPr>
          <a:lstStyle/>
          <a:p>
            <a:pPr algn="ctr"/>
            <a:r>
              <a:rPr lang="en-US" dirty="0"/>
              <a:t>Practitioner C</a:t>
            </a:r>
          </a:p>
        </p:txBody>
      </p:sp>
      <p:sp>
        <p:nvSpPr>
          <p:cNvPr id="14" name="Rectangle 13">
            <a:extLst>
              <a:ext uri="{FF2B5EF4-FFF2-40B4-BE49-F238E27FC236}">
                <a16:creationId xmlns:a16="http://schemas.microsoft.com/office/drawing/2014/main" id="{11446320-D8E9-E24B-A968-866E50060E9C}"/>
              </a:ext>
            </a:extLst>
          </p:cNvPr>
          <p:cNvSpPr/>
          <p:nvPr/>
        </p:nvSpPr>
        <p:spPr>
          <a:xfrm>
            <a:off x="3713225" y="2359152"/>
            <a:ext cx="1289304" cy="3410711"/>
          </a:xfrm>
          <a:prstGeom prst="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Skills </a:t>
            </a:r>
          </a:p>
          <a:p>
            <a:pPr algn="ctr"/>
            <a:r>
              <a:rPr lang="en-US" dirty="0"/>
              <a:t>&amp; </a:t>
            </a:r>
          </a:p>
          <a:p>
            <a:pPr algn="ctr"/>
            <a:r>
              <a:rPr lang="en-US" dirty="0"/>
              <a:t>Abilities</a:t>
            </a:r>
          </a:p>
        </p:txBody>
      </p:sp>
      <p:sp>
        <p:nvSpPr>
          <p:cNvPr id="15" name="Rectangle 14">
            <a:extLst>
              <a:ext uri="{FF2B5EF4-FFF2-40B4-BE49-F238E27FC236}">
                <a16:creationId xmlns:a16="http://schemas.microsoft.com/office/drawing/2014/main" id="{94610225-C1F5-1947-A35D-EB59B892E2DF}"/>
              </a:ext>
            </a:extLst>
          </p:cNvPr>
          <p:cNvSpPr/>
          <p:nvPr/>
        </p:nvSpPr>
        <p:spPr>
          <a:xfrm>
            <a:off x="6374891" y="1005842"/>
            <a:ext cx="1289304" cy="4764022"/>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8E3BF6E-8FAC-8C45-9BC0-C93C6235E69C}"/>
              </a:ext>
            </a:extLst>
          </p:cNvPr>
          <p:cNvSpPr/>
          <p:nvPr/>
        </p:nvSpPr>
        <p:spPr>
          <a:xfrm>
            <a:off x="9243060" y="2889503"/>
            <a:ext cx="1289304" cy="2880359"/>
          </a:xfrm>
          <a:prstGeom prst="rect">
            <a:avLst/>
          </a:prstGeom>
          <a:solidFill>
            <a:srgbClr val="9416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DC7CCD4-4884-424F-A1AE-0C02BDC6AC4E}"/>
              </a:ext>
            </a:extLst>
          </p:cNvPr>
          <p:cNvSpPr txBox="1"/>
          <p:nvPr/>
        </p:nvSpPr>
        <p:spPr>
          <a:xfrm>
            <a:off x="953420" y="3515860"/>
            <a:ext cx="400110" cy="1578866"/>
          </a:xfrm>
          <a:prstGeom prst="rect">
            <a:avLst/>
          </a:prstGeom>
          <a:noFill/>
          <a:ln>
            <a:solidFill>
              <a:schemeClr val="tx1"/>
            </a:solidFill>
          </a:ln>
        </p:spPr>
        <p:txBody>
          <a:bodyPr vert="vert270" wrap="square" rtlCol="0">
            <a:spAutoFit/>
          </a:bodyPr>
          <a:lstStyle/>
          <a:p>
            <a:pPr algn="ctr"/>
            <a:r>
              <a:rPr lang="en-US" sz="1400" dirty="0"/>
              <a:t>Scope of Practice</a:t>
            </a:r>
          </a:p>
        </p:txBody>
      </p:sp>
      <p:sp>
        <p:nvSpPr>
          <p:cNvPr id="19" name="Right Arrow 18">
            <a:extLst>
              <a:ext uri="{FF2B5EF4-FFF2-40B4-BE49-F238E27FC236}">
                <a16:creationId xmlns:a16="http://schemas.microsoft.com/office/drawing/2014/main" id="{0ED449B6-5041-984A-98A8-492FD900CED2}"/>
              </a:ext>
            </a:extLst>
          </p:cNvPr>
          <p:cNvSpPr/>
          <p:nvPr/>
        </p:nvSpPr>
        <p:spPr>
          <a:xfrm rot="16200000">
            <a:off x="924224" y="3199388"/>
            <a:ext cx="458502" cy="1510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FF2B5EF4-FFF2-40B4-BE49-F238E27FC236}">
                <a16:creationId xmlns:a16="http://schemas.microsoft.com/office/drawing/2014/main" id="{AB7E8BB6-E335-2B4D-8318-368F90D37F1C}"/>
              </a:ext>
            </a:extLst>
          </p:cNvPr>
          <p:cNvSpPr/>
          <p:nvPr/>
        </p:nvSpPr>
        <p:spPr>
          <a:xfrm rot="5400000">
            <a:off x="990410" y="5205631"/>
            <a:ext cx="326130" cy="1510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4CBC3585-C9E1-B34F-887C-29318E43128F}"/>
              </a:ext>
            </a:extLst>
          </p:cNvPr>
          <p:cNvCxnSpPr>
            <a:cxnSpLocks/>
          </p:cNvCxnSpPr>
          <p:nvPr/>
        </p:nvCxnSpPr>
        <p:spPr>
          <a:xfrm flipV="1">
            <a:off x="2197414" y="2883640"/>
            <a:ext cx="8962251" cy="586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A9F2A1-98B2-B14D-9B61-4A4A4132227E}"/>
              </a:ext>
            </a:extLst>
          </p:cNvPr>
          <p:cNvCxnSpPr>
            <a:cxnSpLocks/>
          </p:cNvCxnSpPr>
          <p:nvPr/>
        </p:nvCxnSpPr>
        <p:spPr>
          <a:xfrm flipV="1">
            <a:off x="2197414" y="2325122"/>
            <a:ext cx="9001876" cy="3403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E880DE6-7351-614A-8CD2-1A921097BB22}"/>
              </a:ext>
            </a:extLst>
          </p:cNvPr>
          <p:cNvSpPr/>
          <p:nvPr/>
        </p:nvSpPr>
        <p:spPr>
          <a:xfrm>
            <a:off x="225528" y="280838"/>
            <a:ext cx="5330306" cy="954107"/>
          </a:xfrm>
          <a:prstGeom prst="rect">
            <a:avLst/>
          </a:prstGeom>
          <a:noFill/>
        </p:spPr>
        <p:txBody>
          <a:bodyPr wrap="none" lIns="91440" tIns="45720" rIns="91440" bIns="45720">
            <a:spAutoFit/>
          </a:bodyPr>
          <a:lstStyle/>
          <a:p>
            <a:pPr algn="ctr"/>
            <a:r>
              <a:rPr lang="en-US" sz="2800" b="0" cap="none" spc="0" dirty="0">
                <a:ln w="0"/>
                <a:solidFill>
                  <a:srgbClr val="0070C0"/>
                </a:solidFill>
                <a:effectLst>
                  <a:outerShdw blurRad="38100" dist="19050" dir="2700000" algn="tl" rotWithShape="0">
                    <a:schemeClr val="dk1">
                      <a:alpha val="40000"/>
                    </a:schemeClr>
                  </a:outerShdw>
                </a:effectLst>
              </a:rPr>
              <a:t>Lowest Common Denominator </a:t>
            </a:r>
          </a:p>
          <a:p>
            <a:pPr algn="ctr"/>
            <a:r>
              <a:rPr lang="en-US" sz="2800" b="0" cap="none" spc="0" dirty="0">
                <a:ln w="0"/>
                <a:solidFill>
                  <a:srgbClr val="0070C0"/>
                </a:solidFill>
                <a:effectLst>
                  <a:outerShdw blurRad="38100" dist="19050" dir="2700000" algn="tl" rotWithShape="0">
                    <a:schemeClr val="dk1">
                      <a:alpha val="40000"/>
                    </a:schemeClr>
                  </a:outerShdw>
                </a:effectLst>
              </a:rPr>
              <a:t>Model</a:t>
            </a:r>
          </a:p>
        </p:txBody>
      </p:sp>
      <p:sp>
        <p:nvSpPr>
          <p:cNvPr id="29" name="Rectangle 28">
            <a:extLst>
              <a:ext uri="{FF2B5EF4-FFF2-40B4-BE49-F238E27FC236}">
                <a16:creationId xmlns:a16="http://schemas.microsoft.com/office/drawing/2014/main" id="{00F8D854-2D63-824D-A80D-BF874C30375E}"/>
              </a:ext>
            </a:extLst>
          </p:cNvPr>
          <p:cNvSpPr/>
          <p:nvPr/>
        </p:nvSpPr>
        <p:spPr>
          <a:xfrm>
            <a:off x="7085663" y="280838"/>
            <a:ext cx="4113627" cy="523220"/>
          </a:xfrm>
          <a:prstGeom prst="rect">
            <a:avLst/>
          </a:prstGeom>
          <a:noFill/>
          <a:ln>
            <a:noFill/>
          </a:ln>
        </p:spPr>
        <p:txBody>
          <a:bodyPr wrap="none" lIns="91440" tIns="45720" rIns="91440" bIns="45720">
            <a:spAutoFit/>
          </a:bodyPr>
          <a:lstStyle/>
          <a:p>
            <a:pPr algn="ctr"/>
            <a:r>
              <a:rPr lang="en-US" sz="2800" b="0" cap="none" spc="0" dirty="0">
                <a:ln w="0"/>
                <a:solidFill>
                  <a:schemeClr val="tx1">
                    <a:lumMod val="75000"/>
                    <a:lumOff val="25000"/>
                  </a:schemeClr>
                </a:solidFill>
                <a:effectLst>
                  <a:outerShdw blurRad="38100" dist="19050" dir="2700000" algn="tl" rotWithShape="0">
                    <a:schemeClr val="dk1">
                      <a:alpha val="40000"/>
                    </a:schemeClr>
                  </a:outerShdw>
                </a:effectLst>
              </a:rPr>
              <a:t>Tiered Licensure Model</a:t>
            </a:r>
          </a:p>
        </p:txBody>
      </p:sp>
      <p:sp>
        <p:nvSpPr>
          <p:cNvPr id="2" name="TextBox 1">
            <a:extLst>
              <a:ext uri="{FF2B5EF4-FFF2-40B4-BE49-F238E27FC236}">
                <a16:creationId xmlns:a16="http://schemas.microsoft.com/office/drawing/2014/main" id="{4EDD9072-9350-4C43-B8D3-68E4E73544B4}"/>
              </a:ext>
            </a:extLst>
          </p:cNvPr>
          <p:cNvSpPr txBox="1"/>
          <p:nvPr/>
        </p:nvSpPr>
        <p:spPr>
          <a:xfrm>
            <a:off x="182072" y="5508254"/>
            <a:ext cx="2087878" cy="523220"/>
          </a:xfrm>
          <a:prstGeom prst="rect">
            <a:avLst/>
          </a:prstGeom>
          <a:noFill/>
          <a:ln>
            <a:solidFill>
              <a:schemeClr val="tx1"/>
            </a:solidFill>
          </a:ln>
        </p:spPr>
        <p:txBody>
          <a:bodyPr wrap="square" rtlCol="0">
            <a:spAutoFit/>
          </a:bodyPr>
          <a:lstStyle/>
          <a:p>
            <a:pPr algn="ctr"/>
            <a:r>
              <a:rPr lang="en-US" sz="1400" dirty="0"/>
              <a:t>Entry Barrier (Minimal Competence)</a:t>
            </a:r>
          </a:p>
        </p:txBody>
      </p:sp>
      <p:sp>
        <p:nvSpPr>
          <p:cNvPr id="18" name="TextBox 17">
            <a:extLst>
              <a:ext uri="{FF2B5EF4-FFF2-40B4-BE49-F238E27FC236}">
                <a16:creationId xmlns:a16="http://schemas.microsoft.com/office/drawing/2014/main" id="{F3A58C62-A94C-434E-966E-FF289847A135}"/>
              </a:ext>
            </a:extLst>
          </p:cNvPr>
          <p:cNvSpPr txBox="1"/>
          <p:nvPr/>
        </p:nvSpPr>
        <p:spPr>
          <a:xfrm>
            <a:off x="109536" y="2522450"/>
            <a:ext cx="2087878" cy="523220"/>
          </a:xfrm>
          <a:prstGeom prst="rect">
            <a:avLst/>
          </a:prstGeom>
          <a:solidFill>
            <a:srgbClr val="6699FF"/>
          </a:solidFill>
          <a:ln>
            <a:solidFill>
              <a:schemeClr val="tx1"/>
            </a:solidFill>
          </a:ln>
        </p:spPr>
        <p:txBody>
          <a:bodyPr wrap="square" rtlCol="0">
            <a:spAutoFit/>
          </a:bodyPr>
          <a:lstStyle/>
          <a:p>
            <a:pPr algn="ctr"/>
            <a:r>
              <a:rPr lang="en-US" sz="1400" dirty="0"/>
              <a:t>Legal Ceiling </a:t>
            </a:r>
          </a:p>
          <a:p>
            <a:pPr algn="ctr"/>
            <a:r>
              <a:rPr lang="en-US" sz="1400" dirty="0"/>
              <a:t>(“Top of License”)</a:t>
            </a:r>
          </a:p>
        </p:txBody>
      </p:sp>
      <p:sp>
        <p:nvSpPr>
          <p:cNvPr id="22" name="TextBox 21">
            <a:extLst>
              <a:ext uri="{FF2B5EF4-FFF2-40B4-BE49-F238E27FC236}">
                <a16:creationId xmlns:a16="http://schemas.microsoft.com/office/drawing/2014/main" id="{A2C15015-0749-01E6-C558-78C3FF138A37}"/>
              </a:ext>
            </a:extLst>
          </p:cNvPr>
          <p:cNvSpPr txBox="1"/>
          <p:nvPr/>
        </p:nvSpPr>
        <p:spPr>
          <a:xfrm>
            <a:off x="109536" y="1939400"/>
            <a:ext cx="2087878" cy="523220"/>
          </a:xfrm>
          <a:prstGeom prst="rect">
            <a:avLst/>
          </a:prstGeom>
          <a:solidFill>
            <a:schemeClr val="tx1"/>
          </a:solidFill>
          <a:ln>
            <a:solidFill>
              <a:schemeClr val="tx1"/>
            </a:solidFill>
          </a:ln>
        </p:spPr>
        <p:txBody>
          <a:bodyPr wrap="square" rtlCol="0">
            <a:spAutoFit/>
          </a:bodyPr>
          <a:lstStyle/>
          <a:p>
            <a:pPr algn="ctr"/>
            <a:r>
              <a:rPr lang="en-US" sz="1400" dirty="0">
                <a:solidFill>
                  <a:schemeClr val="bg1"/>
                </a:solidFill>
              </a:rPr>
              <a:t>Legal Ceiling for Advanced Credentials</a:t>
            </a:r>
          </a:p>
        </p:txBody>
      </p:sp>
    </p:spTree>
    <p:extLst>
      <p:ext uri="{BB962C8B-B14F-4D97-AF65-F5344CB8AC3E}">
        <p14:creationId xmlns:p14="http://schemas.microsoft.com/office/powerpoint/2010/main" val="16611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18" grpId="0" animBg="1"/>
      <p:bldP spid="18" grpId="1"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D9D38F-1A88-9E42-B751-3AF8096F0F25}"/>
              </a:ext>
            </a:extLst>
          </p:cNvPr>
          <p:cNvCxnSpPr>
            <a:cxnSpLocks/>
          </p:cNvCxnSpPr>
          <p:nvPr/>
        </p:nvCxnSpPr>
        <p:spPr>
          <a:xfrm flipV="1">
            <a:off x="2304288" y="5769862"/>
            <a:ext cx="8921730"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855FEF-EB6B-3644-8B03-94A2BEFD887D}"/>
              </a:ext>
            </a:extLst>
          </p:cNvPr>
          <p:cNvSpPr txBox="1"/>
          <p:nvPr/>
        </p:nvSpPr>
        <p:spPr>
          <a:xfrm>
            <a:off x="3512057" y="5977068"/>
            <a:ext cx="1490472" cy="646331"/>
          </a:xfrm>
          <a:prstGeom prst="rect">
            <a:avLst/>
          </a:prstGeom>
          <a:noFill/>
        </p:spPr>
        <p:txBody>
          <a:bodyPr wrap="square" rtlCol="0">
            <a:spAutoFit/>
          </a:bodyPr>
          <a:lstStyle/>
          <a:p>
            <a:pPr algn="ctr"/>
            <a:r>
              <a:rPr lang="en-US" dirty="0"/>
              <a:t>Practitioner A</a:t>
            </a:r>
          </a:p>
        </p:txBody>
      </p:sp>
      <p:sp>
        <p:nvSpPr>
          <p:cNvPr id="12" name="TextBox 11">
            <a:extLst>
              <a:ext uri="{FF2B5EF4-FFF2-40B4-BE49-F238E27FC236}">
                <a16:creationId xmlns:a16="http://schemas.microsoft.com/office/drawing/2014/main" id="{B060026B-D190-C342-B08E-088EB5D6AAF5}"/>
              </a:ext>
            </a:extLst>
          </p:cNvPr>
          <p:cNvSpPr txBox="1"/>
          <p:nvPr/>
        </p:nvSpPr>
        <p:spPr>
          <a:xfrm>
            <a:off x="6274307" y="5977068"/>
            <a:ext cx="1490472" cy="646331"/>
          </a:xfrm>
          <a:prstGeom prst="rect">
            <a:avLst/>
          </a:prstGeom>
          <a:noFill/>
        </p:spPr>
        <p:txBody>
          <a:bodyPr wrap="square" rtlCol="0">
            <a:spAutoFit/>
          </a:bodyPr>
          <a:lstStyle/>
          <a:p>
            <a:pPr algn="ctr"/>
            <a:r>
              <a:rPr lang="en-US" dirty="0"/>
              <a:t>Practitioner B</a:t>
            </a:r>
          </a:p>
        </p:txBody>
      </p:sp>
      <p:sp>
        <p:nvSpPr>
          <p:cNvPr id="13" name="TextBox 12">
            <a:extLst>
              <a:ext uri="{FF2B5EF4-FFF2-40B4-BE49-F238E27FC236}">
                <a16:creationId xmlns:a16="http://schemas.microsoft.com/office/drawing/2014/main" id="{559A8127-7F3D-1F41-8DBA-93BC677727A1}"/>
              </a:ext>
            </a:extLst>
          </p:cNvPr>
          <p:cNvSpPr txBox="1"/>
          <p:nvPr/>
        </p:nvSpPr>
        <p:spPr>
          <a:xfrm>
            <a:off x="9142476" y="5977068"/>
            <a:ext cx="1490472" cy="646331"/>
          </a:xfrm>
          <a:prstGeom prst="rect">
            <a:avLst/>
          </a:prstGeom>
          <a:noFill/>
        </p:spPr>
        <p:txBody>
          <a:bodyPr wrap="square" rtlCol="0">
            <a:spAutoFit/>
          </a:bodyPr>
          <a:lstStyle/>
          <a:p>
            <a:pPr algn="ctr"/>
            <a:r>
              <a:rPr lang="en-US" dirty="0"/>
              <a:t>Practitioner C</a:t>
            </a:r>
          </a:p>
        </p:txBody>
      </p:sp>
      <p:sp>
        <p:nvSpPr>
          <p:cNvPr id="14" name="Rectangle 13">
            <a:extLst>
              <a:ext uri="{FF2B5EF4-FFF2-40B4-BE49-F238E27FC236}">
                <a16:creationId xmlns:a16="http://schemas.microsoft.com/office/drawing/2014/main" id="{11446320-D8E9-E24B-A968-866E50060E9C}"/>
              </a:ext>
            </a:extLst>
          </p:cNvPr>
          <p:cNvSpPr/>
          <p:nvPr/>
        </p:nvSpPr>
        <p:spPr>
          <a:xfrm>
            <a:off x="3713225" y="2359152"/>
            <a:ext cx="1289304" cy="3410711"/>
          </a:xfrm>
          <a:prstGeom prst="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Skills </a:t>
            </a:r>
          </a:p>
          <a:p>
            <a:pPr algn="ctr"/>
            <a:r>
              <a:rPr lang="en-US" dirty="0"/>
              <a:t>&amp;</a:t>
            </a:r>
          </a:p>
          <a:p>
            <a:pPr algn="ctr"/>
            <a:r>
              <a:rPr lang="en-US" dirty="0"/>
              <a:t>Abilities</a:t>
            </a:r>
          </a:p>
        </p:txBody>
      </p:sp>
      <p:sp>
        <p:nvSpPr>
          <p:cNvPr id="15" name="Rectangle 14">
            <a:extLst>
              <a:ext uri="{FF2B5EF4-FFF2-40B4-BE49-F238E27FC236}">
                <a16:creationId xmlns:a16="http://schemas.microsoft.com/office/drawing/2014/main" id="{94610225-C1F5-1947-A35D-EB59B892E2DF}"/>
              </a:ext>
            </a:extLst>
          </p:cNvPr>
          <p:cNvSpPr/>
          <p:nvPr/>
        </p:nvSpPr>
        <p:spPr>
          <a:xfrm>
            <a:off x="6374891" y="1005842"/>
            <a:ext cx="1289304" cy="4764022"/>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8E3BF6E-8FAC-8C45-9BC0-C93C6235E69C}"/>
              </a:ext>
            </a:extLst>
          </p:cNvPr>
          <p:cNvSpPr/>
          <p:nvPr/>
        </p:nvSpPr>
        <p:spPr>
          <a:xfrm>
            <a:off x="9243060" y="2889503"/>
            <a:ext cx="1289304" cy="2880359"/>
          </a:xfrm>
          <a:prstGeom prst="rect">
            <a:avLst/>
          </a:prstGeom>
          <a:solidFill>
            <a:srgbClr val="9416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DC7CCD4-4884-424F-A1AE-0C02BDC6AC4E}"/>
              </a:ext>
            </a:extLst>
          </p:cNvPr>
          <p:cNvSpPr txBox="1"/>
          <p:nvPr/>
        </p:nvSpPr>
        <p:spPr>
          <a:xfrm>
            <a:off x="953420" y="3342143"/>
            <a:ext cx="400110" cy="1578866"/>
          </a:xfrm>
          <a:prstGeom prst="rect">
            <a:avLst/>
          </a:prstGeom>
          <a:noFill/>
          <a:ln>
            <a:solidFill>
              <a:schemeClr val="tx1"/>
            </a:solidFill>
          </a:ln>
        </p:spPr>
        <p:txBody>
          <a:bodyPr vert="vert270" wrap="square" rtlCol="0">
            <a:spAutoFit/>
          </a:bodyPr>
          <a:lstStyle/>
          <a:p>
            <a:pPr algn="ctr"/>
            <a:r>
              <a:rPr lang="en-US" sz="1400" dirty="0"/>
              <a:t>Scope of Practice</a:t>
            </a:r>
          </a:p>
        </p:txBody>
      </p:sp>
      <p:sp>
        <p:nvSpPr>
          <p:cNvPr id="18" name="TextBox 17">
            <a:extLst>
              <a:ext uri="{FF2B5EF4-FFF2-40B4-BE49-F238E27FC236}">
                <a16:creationId xmlns:a16="http://schemas.microsoft.com/office/drawing/2014/main" id="{F3A58C62-A94C-434E-966E-FF289847A135}"/>
              </a:ext>
            </a:extLst>
          </p:cNvPr>
          <p:cNvSpPr txBox="1"/>
          <p:nvPr/>
        </p:nvSpPr>
        <p:spPr>
          <a:xfrm>
            <a:off x="182072" y="2130850"/>
            <a:ext cx="2286709" cy="523220"/>
          </a:xfrm>
          <a:prstGeom prst="rect">
            <a:avLst/>
          </a:prstGeom>
          <a:solidFill>
            <a:srgbClr val="7030A0"/>
          </a:solidFill>
          <a:ln>
            <a:solidFill>
              <a:schemeClr val="tx1"/>
            </a:solidFill>
          </a:ln>
        </p:spPr>
        <p:txBody>
          <a:bodyPr wrap="square" rtlCol="0">
            <a:spAutoFit/>
          </a:bodyPr>
          <a:lstStyle/>
          <a:p>
            <a:pPr algn="ctr"/>
            <a:r>
              <a:rPr lang="en-US" sz="1400" dirty="0">
                <a:solidFill>
                  <a:schemeClr val="bg1"/>
                </a:solidFill>
              </a:rPr>
              <a:t>Legal Ceiling </a:t>
            </a:r>
          </a:p>
          <a:p>
            <a:pPr algn="ctr"/>
            <a:r>
              <a:rPr lang="en-US" sz="1400" dirty="0">
                <a:solidFill>
                  <a:schemeClr val="bg1"/>
                </a:solidFill>
              </a:rPr>
              <a:t>(“Top of License”)</a:t>
            </a:r>
          </a:p>
        </p:txBody>
      </p:sp>
      <p:sp>
        <p:nvSpPr>
          <p:cNvPr id="19" name="Right Arrow 18">
            <a:extLst>
              <a:ext uri="{FF2B5EF4-FFF2-40B4-BE49-F238E27FC236}">
                <a16:creationId xmlns:a16="http://schemas.microsoft.com/office/drawing/2014/main" id="{0ED449B6-5041-984A-98A8-492FD900CED2}"/>
              </a:ext>
            </a:extLst>
          </p:cNvPr>
          <p:cNvSpPr/>
          <p:nvPr/>
        </p:nvSpPr>
        <p:spPr>
          <a:xfrm rot="16200000">
            <a:off x="868301" y="2949421"/>
            <a:ext cx="570350" cy="1510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FF2B5EF4-FFF2-40B4-BE49-F238E27FC236}">
                <a16:creationId xmlns:a16="http://schemas.microsoft.com/office/drawing/2014/main" id="{AB7E8BB6-E335-2B4D-8318-368F90D37F1C}"/>
              </a:ext>
            </a:extLst>
          </p:cNvPr>
          <p:cNvSpPr/>
          <p:nvPr/>
        </p:nvSpPr>
        <p:spPr>
          <a:xfrm rot="5400000">
            <a:off x="891865" y="5107086"/>
            <a:ext cx="523221" cy="1510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E880DE6-7351-614A-8CD2-1A921097BB22}"/>
              </a:ext>
            </a:extLst>
          </p:cNvPr>
          <p:cNvSpPr/>
          <p:nvPr/>
        </p:nvSpPr>
        <p:spPr>
          <a:xfrm>
            <a:off x="2687454" y="203496"/>
            <a:ext cx="7374873" cy="523220"/>
          </a:xfrm>
          <a:prstGeom prst="rect">
            <a:avLst/>
          </a:prstGeom>
          <a:noFill/>
        </p:spPr>
        <p:txBody>
          <a:bodyPr wrap="square" lIns="91440" tIns="45720" rIns="91440" bIns="45720">
            <a:spAutoFit/>
          </a:bodyPr>
          <a:lstStyle/>
          <a:p>
            <a:pPr algn="ctr"/>
            <a:r>
              <a:rPr lang="en-US" sz="2800" cap="none" spc="0" dirty="0">
                <a:ln w="0"/>
                <a:solidFill>
                  <a:srgbClr val="7030A0"/>
                </a:solidFill>
                <a:effectLst>
                  <a:outerShdw blurRad="38100" dist="19050" dir="2700000" algn="tl" rotWithShape="0">
                    <a:schemeClr val="dk1">
                      <a:alpha val="40000"/>
                    </a:schemeClr>
                  </a:outerShdw>
                </a:effectLst>
              </a:rPr>
              <a:t>Standard of Care/Ability-Based Model</a:t>
            </a:r>
          </a:p>
        </p:txBody>
      </p:sp>
      <p:cxnSp>
        <p:nvCxnSpPr>
          <p:cNvPr id="21" name="Straight Connector 20">
            <a:extLst>
              <a:ext uri="{FF2B5EF4-FFF2-40B4-BE49-F238E27FC236}">
                <a16:creationId xmlns:a16="http://schemas.microsoft.com/office/drawing/2014/main" id="{528C9587-ADEC-094D-8CFC-2773F751E485}"/>
              </a:ext>
            </a:extLst>
          </p:cNvPr>
          <p:cNvCxnSpPr>
            <a:cxnSpLocks/>
          </p:cNvCxnSpPr>
          <p:nvPr/>
        </p:nvCxnSpPr>
        <p:spPr>
          <a:xfrm>
            <a:off x="7700654" y="2889503"/>
            <a:ext cx="351489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6B228C-1C5C-CB44-B5A8-34C11B198180}"/>
              </a:ext>
            </a:extLst>
          </p:cNvPr>
          <p:cNvCxnSpPr>
            <a:cxnSpLocks/>
          </p:cNvCxnSpPr>
          <p:nvPr/>
        </p:nvCxnSpPr>
        <p:spPr>
          <a:xfrm>
            <a:off x="2468781" y="2325122"/>
            <a:ext cx="390610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04ED8A-3D03-0644-8B4E-FE0532031D9F}"/>
              </a:ext>
            </a:extLst>
          </p:cNvPr>
          <p:cNvCxnSpPr>
            <a:cxnSpLocks/>
          </p:cNvCxnSpPr>
          <p:nvPr/>
        </p:nvCxnSpPr>
        <p:spPr>
          <a:xfrm>
            <a:off x="6319207" y="1012878"/>
            <a:ext cx="139192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8DECD56-8AB3-6D4D-B658-F6FF83508268}"/>
              </a:ext>
            </a:extLst>
          </p:cNvPr>
          <p:cNvSpPr txBox="1"/>
          <p:nvPr/>
        </p:nvSpPr>
        <p:spPr>
          <a:xfrm>
            <a:off x="182072" y="5508254"/>
            <a:ext cx="2087878" cy="523220"/>
          </a:xfrm>
          <a:prstGeom prst="rect">
            <a:avLst/>
          </a:prstGeom>
          <a:noFill/>
          <a:ln>
            <a:solidFill>
              <a:schemeClr val="tx1"/>
            </a:solidFill>
          </a:ln>
        </p:spPr>
        <p:txBody>
          <a:bodyPr wrap="square" rtlCol="0">
            <a:spAutoFit/>
          </a:bodyPr>
          <a:lstStyle/>
          <a:p>
            <a:pPr algn="ctr"/>
            <a:r>
              <a:rPr lang="en-US" sz="1400" dirty="0"/>
              <a:t>Entry Barrier (Minimal Competence)</a:t>
            </a:r>
          </a:p>
        </p:txBody>
      </p:sp>
      <p:cxnSp>
        <p:nvCxnSpPr>
          <p:cNvPr id="23" name="Straight Connector 22">
            <a:extLst>
              <a:ext uri="{FF2B5EF4-FFF2-40B4-BE49-F238E27FC236}">
                <a16:creationId xmlns:a16="http://schemas.microsoft.com/office/drawing/2014/main" id="{EBE9704A-0DAF-7AE2-756E-3252799620E7}"/>
              </a:ext>
            </a:extLst>
          </p:cNvPr>
          <p:cNvCxnSpPr>
            <a:cxnSpLocks/>
          </p:cNvCxnSpPr>
          <p:nvPr/>
        </p:nvCxnSpPr>
        <p:spPr>
          <a:xfrm flipV="1">
            <a:off x="6319207" y="1005842"/>
            <a:ext cx="0" cy="131928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922396-63F3-93D9-6C79-2AB4989EFE82}"/>
              </a:ext>
            </a:extLst>
          </p:cNvPr>
          <p:cNvCxnSpPr>
            <a:cxnSpLocks/>
          </p:cNvCxnSpPr>
          <p:nvPr/>
        </p:nvCxnSpPr>
        <p:spPr>
          <a:xfrm flipV="1">
            <a:off x="7711127" y="1012878"/>
            <a:ext cx="0" cy="191320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4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DBC0-5D70-7B43-BF15-2553BF8CC68C}"/>
              </a:ext>
            </a:extLst>
          </p:cNvPr>
          <p:cNvSpPr>
            <a:spLocks noGrp="1"/>
          </p:cNvSpPr>
          <p:nvPr>
            <p:ph type="title"/>
          </p:nvPr>
        </p:nvSpPr>
        <p:spPr>
          <a:xfrm>
            <a:off x="294222" y="488253"/>
            <a:ext cx="5403193" cy="496338"/>
          </a:xfrm>
        </p:spPr>
        <p:txBody>
          <a:bodyPr>
            <a:noAutofit/>
          </a:bodyPr>
          <a:lstStyle/>
          <a:p>
            <a:r>
              <a:rPr lang="en-US" sz="3600" dirty="0"/>
              <a:t>Why Does This Matter?</a:t>
            </a:r>
          </a:p>
        </p:txBody>
      </p:sp>
      <p:pic>
        <p:nvPicPr>
          <p:cNvPr id="1026" name="Picture 2">
            <a:extLst>
              <a:ext uri="{FF2B5EF4-FFF2-40B4-BE49-F238E27FC236}">
                <a16:creationId xmlns:a16="http://schemas.microsoft.com/office/drawing/2014/main" id="{9A18064A-81B8-924E-A5E0-03BC9A819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408" y="1248558"/>
            <a:ext cx="8117059" cy="5463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04E926-F46F-BF47-A0B4-5B8FD1989462}"/>
              </a:ext>
            </a:extLst>
          </p:cNvPr>
          <p:cNvSpPr txBox="1"/>
          <p:nvPr/>
        </p:nvSpPr>
        <p:spPr>
          <a:xfrm>
            <a:off x="7779707" y="6189281"/>
            <a:ext cx="3504052" cy="646331"/>
          </a:xfrm>
          <a:prstGeom prst="rect">
            <a:avLst/>
          </a:prstGeom>
          <a:solidFill>
            <a:schemeClr val="bg1"/>
          </a:solidFill>
        </p:spPr>
        <p:txBody>
          <a:bodyPr wrap="square" rtlCol="0">
            <a:spAutoFit/>
          </a:bodyPr>
          <a:lstStyle/>
          <a:p>
            <a:pPr algn="ctr"/>
            <a:r>
              <a:rPr lang="en-US" b="1" dirty="0"/>
              <a:t>Provide patients with the highest level of care</a:t>
            </a:r>
          </a:p>
        </p:txBody>
      </p:sp>
      <p:sp>
        <p:nvSpPr>
          <p:cNvPr id="9" name="TextBox 8">
            <a:extLst>
              <a:ext uri="{FF2B5EF4-FFF2-40B4-BE49-F238E27FC236}">
                <a16:creationId xmlns:a16="http://schemas.microsoft.com/office/drawing/2014/main" id="{0CB253C4-7DC4-204E-8E78-14DB1A252011}"/>
              </a:ext>
            </a:extLst>
          </p:cNvPr>
          <p:cNvSpPr txBox="1"/>
          <p:nvPr/>
        </p:nvSpPr>
        <p:spPr>
          <a:xfrm>
            <a:off x="1281735" y="2038630"/>
            <a:ext cx="2289884" cy="369332"/>
          </a:xfrm>
          <a:prstGeom prst="rect">
            <a:avLst/>
          </a:prstGeom>
          <a:solidFill>
            <a:schemeClr val="bg1"/>
          </a:solidFill>
        </p:spPr>
        <p:txBody>
          <a:bodyPr wrap="square" rtlCol="0">
            <a:spAutoFit/>
          </a:bodyPr>
          <a:lstStyle/>
          <a:p>
            <a:pPr algn="ctr"/>
            <a:r>
              <a:rPr lang="en-US" b="1" dirty="0"/>
              <a:t>Standard of care</a:t>
            </a:r>
          </a:p>
        </p:txBody>
      </p:sp>
      <p:sp>
        <p:nvSpPr>
          <p:cNvPr id="11" name="TextBox 10">
            <a:extLst>
              <a:ext uri="{FF2B5EF4-FFF2-40B4-BE49-F238E27FC236}">
                <a16:creationId xmlns:a16="http://schemas.microsoft.com/office/drawing/2014/main" id="{79892C8E-0F16-F943-9947-C590346405BA}"/>
              </a:ext>
            </a:extLst>
          </p:cNvPr>
          <p:cNvSpPr txBox="1"/>
          <p:nvPr/>
        </p:nvSpPr>
        <p:spPr>
          <a:xfrm>
            <a:off x="7188864" y="136843"/>
            <a:ext cx="4094895" cy="646331"/>
          </a:xfrm>
          <a:prstGeom prst="rect">
            <a:avLst/>
          </a:prstGeom>
          <a:noFill/>
        </p:spPr>
        <p:txBody>
          <a:bodyPr wrap="square" rtlCol="0">
            <a:spAutoFit/>
          </a:bodyPr>
          <a:lstStyle/>
          <a:p>
            <a:r>
              <a:rPr lang="en-US" sz="3600" dirty="0"/>
              <a:t>Systemic Failures </a:t>
            </a:r>
          </a:p>
        </p:txBody>
      </p:sp>
      <p:sp>
        <p:nvSpPr>
          <p:cNvPr id="13" name="TextBox 12">
            <a:extLst>
              <a:ext uri="{FF2B5EF4-FFF2-40B4-BE49-F238E27FC236}">
                <a16:creationId xmlns:a16="http://schemas.microsoft.com/office/drawing/2014/main" id="{9A1411CF-384C-F744-A824-639E13E3338B}"/>
              </a:ext>
            </a:extLst>
          </p:cNvPr>
          <p:cNvSpPr txBox="1"/>
          <p:nvPr/>
        </p:nvSpPr>
        <p:spPr>
          <a:xfrm>
            <a:off x="5029199" y="1063892"/>
            <a:ext cx="2145324" cy="369332"/>
          </a:xfrm>
          <a:prstGeom prst="rect">
            <a:avLst/>
          </a:prstGeom>
          <a:noFill/>
        </p:spPr>
        <p:txBody>
          <a:bodyPr wrap="square" rtlCol="0">
            <a:spAutoFit/>
          </a:bodyPr>
          <a:lstStyle/>
          <a:p>
            <a:r>
              <a:rPr lang="en-US" dirty="0">
                <a:solidFill>
                  <a:schemeClr val="accent2"/>
                </a:solidFill>
              </a:rPr>
              <a:t>Emotions/Politics</a:t>
            </a:r>
          </a:p>
        </p:txBody>
      </p:sp>
      <p:sp>
        <p:nvSpPr>
          <p:cNvPr id="15" name="TextBox 14">
            <a:extLst>
              <a:ext uri="{FF2B5EF4-FFF2-40B4-BE49-F238E27FC236}">
                <a16:creationId xmlns:a16="http://schemas.microsoft.com/office/drawing/2014/main" id="{C49F15F0-B779-C04F-B9B0-2F10AA76C5C2}"/>
              </a:ext>
            </a:extLst>
          </p:cNvPr>
          <p:cNvSpPr txBox="1"/>
          <p:nvPr/>
        </p:nvSpPr>
        <p:spPr>
          <a:xfrm>
            <a:off x="6365629" y="1847628"/>
            <a:ext cx="2289884" cy="369332"/>
          </a:xfrm>
          <a:prstGeom prst="rect">
            <a:avLst/>
          </a:prstGeom>
          <a:noFill/>
        </p:spPr>
        <p:txBody>
          <a:bodyPr wrap="square" rtlCol="0">
            <a:spAutoFit/>
          </a:bodyPr>
          <a:lstStyle/>
          <a:p>
            <a:r>
              <a:rPr lang="en-US" dirty="0">
                <a:solidFill>
                  <a:srgbClr val="0070C0"/>
                </a:solidFill>
              </a:rPr>
              <a:t>Pacing Problem</a:t>
            </a:r>
          </a:p>
        </p:txBody>
      </p:sp>
      <p:sp>
        <p:nvSpPr>
          <p:cNvPr id="16" name="TextBox 15">
            <a:extLst>
              <a:ext uri="{FF2B5EF4-FFF2-40B4-BE49-F238E27FC236}">
                <a16:creationId xmlns:a16="http://schemas.microsoft.com/office/drawing/2014/main" id="{0F6D72C5-72F9-B84E-84AF-15A8D3CD8AB1}"/>
              </a:ext>
            </a:extLst>
          </p:cNvPr>
          <p:cNvSpPr txBox="1"/>
          <p:nvPr/>
        </p:nvSpPr>
        <p:spPr>
          <a:xfrm>
            <a:off x="7477712" y="2533609"/>
            <a:ext cx="2355603" cy="369332"/>
          </a:xfrm>
          <a:prstGeom prst="rect">
            <a:avLst/>
          </a:prstGeom>
          <a:noFill/>
        </p:spPr>
        <p:txBody>
          <a:bodyPr wrap="square" rtlCol="0">
            <a:spAutoFit/>
          </a:bodyPr>
          <a:lstStyle/>
          <a:p>
            <a:r>
              <a:rPr lang="en-US" dirty="0">
                <a:solidFill>
                  <a:srgbClr val="7030A0"/>
                </a:solidFill>
              </a:rPr>
              <a:t>Regulatory capture</a:t>
            </a:r>
          </a:p>
        </p:txBody>
      </p:sp>
      <p:sp>
        <p:nvSpPr>
          <p:cNvPr id="17" name="TextBox 16">
            <a:extLst>
              <a:ext uri="{FF2B5EF4-FFF2-40B4-BE49-F238E27FC236}">
                <a16:creationId xmlns:a16="http://schemas.microsoft.com/office/drawing/2014/main" id="{E6658256-7970-0145-9B04-6A104A042F2D}"/>
              </a:ext>
            </a:extLst>
          </p:cNvPr>
          <p:cNvSpPr txBox="1"/>
          <p:nvPr/>
        </p:nvSpPr>
        <p:spPr>
          <a:xfrm>
            <a:off x="8655513" y="3244334"/>
            <a:ext cx="2355603" cy="369332"/>
          </a:xfrm>
          <a:prstGeom prst="rect">
            <a:avLst/>
          </a:prstGeom>
          <a:noFill/>
        </p:spPr>
        <p:txBody>
          <a:bodyPr wrap="square" rtlCol="0">
            <a:spAutoFit/>
          </a:bodyPr>
          <a:lstStyle/>
          <a:p>
            <a:r>
              <a:rPr lang="en-US" dirty="0">
                <a:solidFill>
                  <a:srgbClr val="009900"/>
                </a:solidFill>
              </a:rPr>
              <a:t>Lack of knowledge</a:t>
            </a:r>
          </a:p>
        </p:txBody>
      </p:sp>
      <p:sp>
        <p:nvSpPr>
          <p:cNvPr id="14" name="Down Arrow 13">
            <a:extLst>
              <a:ext uri="{FF2B5EF4-FFF2-40B4-BE49-F238E27FC236}">
                <a16:creationId xmlns:a16="http://schemas.microsoft.com/office/drawing/2014/main" id="{EF559728-E4FB-F341-8933-71E60EBE2CA3}"/>
              </a:ext>
            </a:extLst>
          </p:cNvPr>
          <p:cNvSpPr/>
          <p:nvPr/>
        </p:nvSpPr>
        <p:spPr>
          <a:xfrm rot="1696273">
            <a:off x="8776734" y="738725"/>
            <a:ext cx="331462" cy="1287037"/>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0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15" y="193964"/>
            <a:ext cx="9692640" cy="1325562"/>
          </a:xfrm>
        </p:spPr>
        <p:txBody>
          <a:bodyPr>
            <a:normAutofit/>
          </a:bodyPr>
          <a:lstStyle/>
          <a:p>
            <a:pPr algn="ctr"/>
            <a:r>
              <a:rPr lang="en-US" sz="3600" dirty="0">
                <a:solidFill>
                  <a:schemeClr val="tx1"/>
                </a:solidFill>
              </a:rPr>
              <a:t>Learning Assessment Case</a:t>
            </a:r>
            <a:br>
              <a:rPr lang="en-US" sz="3600" dirty="0">
                <a:solidFill>
                  <a:schemeClr val="tx1"/>
                </a:solidFill>
              </a:rPr>
            </a:br>
            <a:endParaRPr lang="en-US" sz="2400" i="1" dirty="0"/>
          </a:p>
        </p:txBody>
      </p:sp>
      <p:sp>
        <p:nvSpPr>
          <p:cNvPr id="3" name="Text Placeholder 2"/>
          <p:cNvSpPr>
            <a:spLocks noGrp="1"/>
          </p:cNvSpPr>
          <p:nvPr>
            <p:ph type="body" sz="quarter" idx="4294967295"/>
          </p:nvPr>
        </p:nvSpPr>
        <p:spPr>
          <a:xfrm>
            <a:off x="724915" y="1650134"/>
            <a:ext cx="9956940" cy="5013902"/>
          </a:xfrm>
        </p:spPr>
        <p:txBody>
          <a:bodyPr>
            <a:noAutofit/>
          </a:bodyPr>
          <a:lstStyle/>
          <a:p>
            <a:pPr marL="0" indent="0">
              <a:buNone/>
            </a:pPr>
            <a:r>
              <a:rPr lang="en-US" sz="2400" b="1" dirty="0">
                <a:solidFill>
                  <a:schemeClr val="tx1"/>
                </a:solidFill>
              </a:rPr>
              <a:t>Background: </a:t>
            </a:r>
            <a:r>
              <a:rPr lang="en-US" sz="2400" dirty="0">
                <a:solidFill>
                  <a:schemeClr val="tx1"/>
                </a:solidFill>
              </a:rPr>
              <a:t>Patient M.K.  presents to pharmacy for the first time seeking an albuterol inhaler to be given to them without a prescription because they hav</a:t>
            </a:r>
            <a:r>
              <a:rPr lang="en-US" sz="2400" dirty="0"/>
              <a:t>e had it before from another pharmacy in the past and there is an emergency need for it. Pharmacist provides M.K. with an inhaler to help alleviate potential emergency, then calls the patient’s physician to seek a prescription for documentation afterwards.</a:t>
            </a:r>
          </a:p>
          <a:p>
            <a:pPr marL="0" indent="0">
              <a:buNone/>
            </a:pPr>
            <a:r>
              <a:rPr lang="en-US" sz="2400" b="1" dirty="0"/>
              <a:t>Issue: </a:t>
            </a:r>
            <a:r>
              <a:rPr lang="en-US" sz="2400" dirty="0"/>
              <a:t>The physician’s nurse notifies them of the scenario and the physician decides to call the board of pharmacy to file a report of breach of law on behalf of the pharmacist who issued the inhaler without a valid prescription.</a:t>
            </a:r>
            <a:endParaRPr lang="en-US" sz="2400" b="1" dirty="0">
              <a:solidFill>
                <a:schemeClr val="tx1"/>
              </a:solidFill>
            </a:endParaRPr>
          </a:p>
          <a:p>
            <a:pPr marL="0" indent="0">
              <a:buNone/>
            </a:pPr>
            <a:endParaRPr lang="en-US" sz="2400" b="1" dirty="0">
              <a:solidFill>
                <a:schemeClr val="tx1"/>
              </a:solidFill>
            </a:endParaRPr>
          </a:p>
        </p:txBody>
      </p:sp>
    </p:spTree>
    <p:extLst>
      <p:ext uri="{BB962C8B-B14F-4D97-AF65-F5344CB8AC3E}">
        <p14:creationId xmlns:p14="http://schemas.microsoft.com/office/powerpoint/2010/main" val="57123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15" y="193964"/>
            <a:ext cx="9692640" cy="1325562"/>
          </a:xfrm>
        </p:spPr>
        <p:txBody>
          <a:bodyPr>
            <a:normAutofit/>
          </a:bodyPr>
          <a:lstStyle/>
          <a:p>
            <a:pPr algn="ctr"/>
            <a:r>
              <a:rPr lang="en-US" sz="3600" dirty="0">
                <a:solidFill>
                  <a:schemeClr val="tx1"/>
                </a:solidFill>
              </a:rPr>
              <a:t>Learning Assessment Case</a:t>
            </a:r>
            <a:br>
              <a:rPr lang="en-US" sz="3600" dirty="0">
                <a:solidFill>
                  <a:schemeClr val="tx1"/>
                </a:solidFill>
              </a:rPr>
            </a:br>
            <a:endParaRPr lang="en-US" sz="2400" i="1" dirty="0"/>
          </a:p>
        </p:txBody>
      </p:sp>
      <p:sp>
        <p:nvSpPr>
          <p:cNvPr id="3" name="Text Placeholder 2"/>
          <p:cNvSpPr>
            <a:spLocks noGrp="1"/>
          </p:cNvSpPr>
          <p:nvPr>
            <p:ph type="body" sz="quarter" idx="4294967295"/>
          </p:nvPr>
        </p:nvSpPr>
        <p:spPr>
          <a:xfrm>
            <a:off x="724915" y="1650134"/>
            <a:ext cx="9956940" cy="5013902"/>
          </a:xfrm>
        </p:spPr>
        <p:txBody>
          <a:bodyPr>
            <a:noAutofit/>
          </a:bodyPr>
          <a:lstStyle/>
          <a:p>
            <a:pPr marL="0" indent="0">
              <a:buNone/>
            </a:pPr>
            <a:r>
              <a:rPr lang="en-US" b="1" dirty="0">
                <a:solidFill>
                  <a:schemeClr val="tx1"/>
                </a:solidFill>
              </a:rPr>
              <a:t>Facts of the case:</a:t>
            </a:r>
          </a:p>
          <a:p>
            <a:r>
              <a:rPr lang="en-US" dirty="0"/>
              <a:t>Patient suffers from asthma, which they treat with prescription albuterol</a:t>
            </a:r>
          </a:p>
          <a:p>
            <a:r>
              <a:rPr lang="en-US" dirty="0">
                <a:solidFill>
                  <a:schemeClr val="tx1"/>
                </a:solidFill>
              </a:rPr>
              <a:t>When M.K. went to the pharmacy for the first time, she pleads to the pharmacist she wa</a:t>
            </a:r>
            <a:r>
              <a:rPr lang="en-US" dirty="0"/>
              <a:t>s suffering from an acute asthmatic attack and had run out of her inhaler</a:t>
            </a:r>
          </a:p>
          <a:p>
            <a:r>
              <a:rPr lang="en-US" dirty="0"/>
              <a:t>Patient did not have a valid prescription for the Rx only product </a:t>
            </a:r>
          </a:p>
          <a:p>
            <a:r>
              <a:rPr lang="en-US" dirty="0"/>
              <a:t>Pharmacist, using their professional judgement, provided patient with the product</a:t>
            </a:r>
          </a:p>
          <a:p>
            <a:r>
              <a:rPr lang="en-US" dirty="0"/>
              <a:t>Pharmacist called the prescriber to pursue a valid prescription for dispensing after the fact the product had already left the store</a:t>
            </a:r>
          </a:p>
          <a:p>
            <a:r>
              <a:rPr lang="en-US" dirty="0"/>
              <a:t>As a result, patient did not suffer damage to her breathing, nor did she require hospitalization</a:t>
            </a:r>
          </a:p>
          <a:p>
            <a:r>
              <a:rPr lang="en-US" dirty="0"/>
              <a:t>Physician filed a report with the state board of pharmacy ensuing a breach of law requiring the board to investigate</a:t>
            </a:r>
          </a:p>
        </p:txBody>
      </p:sp>
    </p:spTree>
    <p:extLst>
      <p:ext uri="{BB962C8B-B14F-4D97-AF65-F5344CB8AC3E}">
        <p14:creationId xmlns:p14="http://schemas.microsoft.com/office/powerpoint/2010/main" val="206842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15" y="193964"/>
            <a:ext cx="9692640" cy="1325562"/>
          </a:xfrm>
        </p:spPr>
        <p:txBody>
          <a:bodyPr>
            <a:normAutofit/>
          </a:bodyPr>
          <a:lstStyle/>
          <a:p>
            <a:pPr algn="ctr"/>
            <a:r>
              <a:rPr lang="en-US" sz="3600" dirty="0">
                <a:solidFill>
                  <a:schemeClr val="tx1"/>
                </a:solidFill>
              </a:rPr>
              <a:t>Learning Assessment Case</a:t>
            </a:r>
            <a:br>
              <a:rPr lang="en-US" sz="3600" dirty="0">
                <a:solidFill>
                  <a:schemeClr val="tx1"/>
                </a:solidFill>
              </a:rPr>
            </a:br>
            <a:endParaRPr lang="en-US" sz="2400" i="1" dirty="0"/>
          </a:p>
        </p:txBody>
      </p:sp>
      <p:sp>
        <p:nvSpPr>
          <p:cNvPr id="3" name="Text Placeholder 2"/>
          <p:cNvSpPr>
            <a:spLocks noGrp="1"/>
          </p:cNvSpPr>
          <p:nvPr>
            <p:ph type="body" sz="quarter" idx="4294967295"/>
          </p:nvPr>
        </p:nvSpPr>
        <p:spPr>
          <a:xfrm>
            <a:off x="724915" y="1650134"/>
            <a:ext cx="9956940" cy="5013902"/>
          </a:xfrm>
        </p:spPr>
        <p:txBody>
          <a:bodyPr>
            <a:noAutofit/>
          </a:bodyPr>
          <a:lstStyle/>
          <a:p>
            <a:pPr marL="0" indent="0">
              <a:buNone/>
            </a:pPr>
            <a:r>
              <a:rPr lang="en-US" sz="2800" b="1" dirty="0"/>
              <a:t>Case Analysis:</a:t>
            </a:r>
          </a:p>
          <a:p>
            <a:pPr marL="342900" indent="-342900">
              <a:buFont typeface="+mj-lt"/>
              <a:buAutoNum type="arabicPeriod"/>
            </a:pPr>
            <a:r>
              <a:rPr lang="en-US" sz="2800" dirty="0"/>
              <a:t>Compare and contrast using </a:t>
            </a:r>
            <a:r>
              <a:rPr lang="en-US" sz="2800" b="1" dirty="0">
                <a:solidFill>
                  <a:srgbClr val="0070C0"/>
                </a:solidFill>
              </a:rPr>
              <a:t>bright line rules </a:t>
            </a:r>
            <a:r>
              <a:rPr lang="en-US" sz="2800" dirty="0"/>
              <a:t>VS</a:t>
            </a:r>
            <a:r>
              <a:rPr lang="en-US" sz="2800" b="1" dirty="0">
                <a:solidFill>
                  <a:srgbClr val="0070C0"/>
                </a:solidFill>
              </a:rPr>
              <a:t> </a:t>
            </a:r>
            <a:r>
              <a:rPr lang="en-US" sz="2800" b="1" dirty="0">
                <a:solidFill>
                  <a:schemeClr val="accent3"/>
                </a:solidFill>
              </a:rPr>
              <a:t>standard of care</a:t>
            </a:r>
            <a:r>
              <a:rPr lang="en-US" sz="2800" b="1" dirty="0">
                <a:solidFill>
                  <a:srgbClr val="0070C0"/>
                </a:solidFill>
              </a:rPr>
              <a:t> </a:t>
            </a:r>
            <a:r>
              <a:rPr lang="en-US" sz="2800" dirty="0"/>
              <a:t>enforcement strategies.</a:t>
            </a:r>
          </a:p>
          <a:p>
            <a:pPr marL="274320" lvl="1" indent="0">
              <a:buNone/>
            </a:pPr>
            <a:endParaRPr lang="en-US" sz="2600" dirty="0"/>
          </a:p>
          <a:p>
            <a:pPr marL="822960" lvl="3" indent="0">
              <a:buNone/>
            </a:pPr>
            <a:r>
              <a:rPr lang="en-US" sz="2800" dirty="0"/>
              <a:t>How might the state board of pharmacy handle the report/breach of law?</a:t>
            </a:r>
          </a:p>
        </p:txBody>
      </p:sp>
    </p:spTree>
    <p:extLst>
      <p:ext uri="{BB962C8B-B14F-4D97-AF65-F5344CB8AC3E}">
        <p14:creationId xmlns:p14="http://schemas.microsoft.com/office/powerpoint/2010/main" val="247324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276-AB0A-6543-BFF8-A4E6E1140DF9}"/>
              </a:ext>
            </a:extLst>
          </p:cNvPr>
          <p:cNvSpPr>
            <a:spLocks noGrp="1"/>
          </p:cNvSpPr>
          <p:nvPr>
            <p:ph type="title"/>
          </p:nvPr>
        </p:nvSpPr>
        <p:spPr/>
        <p:txBody>
          <a:bodyPr>
            <a:normAutofit/>
          </a:bodyPr>
          <a:lstStyle/>
          <a:p>
            <a:r>
              <a:rPr lang="en-US" dirty="0">
                <a:solidFill>
                  <a:schemeClr val="tx1"/>
                </a:solidFill>
              </a:rPr>
              <a:t>Today’s Agenda</a:t>
            </a:r>
          </a:p>
        </p:txBody>
      </p:sp>
      <p:graphicFrame>
        <p:nvGraphicFramePr>
          <p:cNvPr id="4" name="Content Placeholder 3">
            <a:extLst>
              <a:ext uri="{FF2B5EF4-FFF2-40B4-BE49-F238E27FC236}">
                <a16:creationId xmlns:a16="http://schemas.microsoft.com/office/drawing/2014/main" id="{F76F7FFE-51D2-5B46-8A8E-E5ECAEFE5ED4}"/>
              </a:ext>
            </a:extLst>
          </p:cNvPr>
          <p:cNvGraphicFramePr>
            <a:graphicFrameLocks noGrp="1"/>
          </p:cNvGraphicFramePr>
          <p:nvPr>
            <p:ph idx="1"/>
            <p:extLst>
              <p:ext uri="{D42A27DB-BD31-4B8C-83A1-F6EECF244321}">
                <p14:modId xmlns:p14="http://schemas.microsoft.com/office/powerpoint/2010/main" val="3199355076"/>
              </p:ext>
            </p:extLst>
          </p:nvPr>
        </p:nvGraphicFramePr>
        <p:xfrm>
          <a:off x="955962" y="2507672"/>
          <a:ext cx="10199718" cy="360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11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AA4-2BE6-A94E-9A2C-36887C3A221E}"/>
              </a:ext>
            </a:extLst>
          </p:cNvPr>
          <p:cNvSpPr>
            <a:spLocks noGrp="1"/>
          </p:cNvSpPr>
          <p:nvPr>
            <p:ph type="title"/>
          </p:nvPr>
        </p:nvSpPr>
        <p:spPr>
          <a:xfrm>
            <a:off x="433754" y="-211016"/>
            <a:ext cx="9692640" cy="1325562"/>
          </a:xfrm>
        </p:spPr>
        <p:txBody>
          <a:bodyPr/>
          <a:lstStyle/>
          <a:p>
            <a:r>
              <a:rPr lang="en-US" dirty="0"/>
              <a:t>Out With The Old!</a:t>
            </a:r>
            <a:r>
              <a:rPr lang="en-US" baseline="30000" dirty="0"/>
              <a:t>4</a:t>
            </a:r>
          </a:p>
        </p:txBody>
      </p:sp>
      <p:graphicFrame>
        <p:nvGraphicFramePr>
          <p:cNvPr id="4" name="Content Placeholder 3">
            <a:extLst>
              <a:ext uri="{FF2B5EF4-FFF2-40B4-BE49-F238E27FC236}">
                <a16:creationId xmlns:a16="http://schemas.microsoft.com/office/drawing/2014/main" id="{DC0A65E6-068E-CE4C-9B50-B84A8EF41CDB}"/>
              </a:ext>
            </a:extLst>
          </p:cNvPr>
          <p:cNvGraphicFramePr>
            <a:graphicFrameLocks noGrp="1"/>
          </p:cNvGraphicFramePr>
          <p:nvPr>
            <p:ph idx="1"/>
            <p:extLst>
              <p:ext uri="{D42A27DB-BD31-4B8C-83A1-F6EECF244321}">
                <p14:modId xmlns:p14="http://schemas.microsoft.com/office/powerpoint/2010/main" val="1246767050"/>
              </p:ext>
            </p:extLst>
          </p:nvPr>
        </p:nvGraphicFramePr>
        <p:xfrm>
          <a:off x="773723" y="1477108"/>
          <a:ext cx="10168597" cy="520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232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28A3A3-0B2C-924D-97C8-68A20B1088DB}"/>
              </a:ext>
            </a:extLst>
          </p:cNvPr>
          <p:cNvSpPr>
            <a:spLocks noGrp="1"/>
          </p:cNvSpPr>
          <p:nvPr>
            <p:ph type="body" idx="1"/>
          </p:nvPr>
        </p:nvSpPr>
        <p:spPr>
          <a:xfrm>
            <a:off x="731014" y="692540"/>
            <a:ext cx="4639736" cy="736282"/>
          </a:xfrm>
        </p:spPr>
        <p:txBody>
          <a:bodyPr>
            <a:normAutofit/>
          </a:bodyPr>
          <a:lstStyle/>
          <a:p>
            <a:r>
              <a:rPr lang="en-US" sz="3600" dirty="0">
                <a:solidFill>
                  <a:schemeClr val="tx1"/>
                </a:solidFill>
                <a:latin typeface="+mj-lt"/>
              </a:rPr>
              <a:t>Scope of Practice</a:t>
            </a:r>
          </a:p>
        </p:txBody>
      </p:sp>
      <p:sp>
        <p:nvSpPr>
          <p:cNvPr id="7" name="Content Placeholder 6">
            <a:extLst>
              <a:ext uri="{FF2B5EF4-FFF2-40B4-BE49-F238E27FC236}">
                <a16:creationId xmlns:a16="http://schemas.microsoft.com/office/drawing/2014/main" id="{AB4E4F5F-4C0D-B54C-A089-497B378B32C2}"/>
              </a:ext>
            </a:extLst>
          </p:cNvPr>
          <p:cNvSpPr>
            <a:spLocks noGrp="1"/>
          </p:cNvSpPr>
          <p:nvPr>
            <p:ph sz="half" idx="2"/>
          </p:nvPr>
        </p:nvSpPr>
        <p:spPr>
          <a:xfrm>
            <a:off x="731014" y="1507644"/>
            <a:ext cx="4639736" cy="3647102"/>
          </a:xfrm>
        </p:spPr>
        <p:txBody>
          <a:bodyPr>
            <a:normAutofit fontScale="85000" lnSpcReduction="10000"/>
          </a:bodyPr>
          <a:lstStyle/>
          <a:p>
            <a:pPr>
              <a:buFont typeface="Arial" panose="020B0604020202020204" pitchFamily="34" charset="0"/>
              <a:buChar char="•"/>
            </a:pPr>
            <a:r>
              <a:rPr lang="en-US" sz="2600" dirty="0">
                <a:solidFill>
                  <a:schemeClr val="tx1"/>
                </a:solidFill>
              </a:rPr>
              <a:t>The activities that a health professional are permitted to engage in as defined by state laws and regulations </a:t>
            </a:r>
          </a:p>
          <a:p>
            <a:pPr>
              <a:buFont typeface="Arial" panose="020B0604020202020204" pitchFamily="34" charset="0"/>
              <a:buChar char="•"/>
            </a:pPr>
            <a:r>
              <a:rPr lang="en-US" sz="2600" dirty="0">
                <a:solidFill>
                  <a:schemeClr val="tx1"/>
                </a:solidFill>
              </a:rPr>
              <a:t>Determined by the political process = geographical differences </a:t>
            </a:r>
          </a:p>
          <a:p>
            <a:pPr>
              <a:buFont typeface="Arial" panose="020B0604020202020204" pitchFamily="34" charset="0"/>
              <a:buChar char="•"/>
            </a:pPr>
            <a:r>
              <a:rPr lang="en-US" sz="2600" dirty="0">
                <a:solidFill>
                  <a:schemeClr val="tx1"/>
                </a:solidFill>
              </a:rPr>
              <a:t>One-size-fits all: applies to all professionals in class </a:t>
            </a:r>
          </a:p>
          <a:p>
            <a:pPr>
              <a:buFont typeface="Arial" panose="020B0604020202020204" pitchFamily="34" charset="0"/>
              <a:buChar char="•"/>
            </a:pPr>
            <a:r>
              <a:rPr lang="en-US" sz="2600" dirty="0">
                <a:solidFill>
                  <a:schemeClr val="tx1"/>
                </a:solidFill>
              </a:rPr>
              <a:t>Static (aside from law changes) </a:t>
            </a:r>
          </a:p>
          <a:p>
            <a:endParaRPr lang="en-US" dirty="0"/>
          </a:p>
        </p:txBody>
      </p:sp>
      <p:sp>
        <p:nvSpPr>
          <p:cNvPr id="8" name="Text Placeholder 7">
            <a:extLst>
              <a:ext uri="{FF2B5EF4-FFF2-40B4-BE49-F238E27FC236}">
                <a16:creationId xmlns:a16="http://schemas.microsoft.com/office/drawing/2014/main" id="{5243FE37-ABA9-1644-A46B-49712AC052CF}"/>
              </a:ext>
            </a:extLst>
          </p:cNvPr>
          <p:cNvSpPr>
            <a:spLocks noGrp="1"/>
          </p:cNvSpPr>
          <p:nvPr>
            <p:ph type="body" sz="quarter" idx="3"/>
          </p:nvPr>
        </p:nvSpPr>
        <p:spPr>
          <a:xfrm>
            <a:off x="5370750" y="755979"/>
            <a:ext cx="5728719" cy="736282"/>
          </a:xfrm>
        </p:spPr>
        <p:txBody>
          <a:bodyPr>
            <a:noAutofit/>
          </a:bodyPr>
          <a:lstStyle/>
          <a:p>
            <a:r>
              <a:rPr lang="en-US" sz="3600" dirty="0">
                <a:solidFill>
                  <a:srgbClr val="002060"/>
                </a:solidFill>
                <a:latin typeface="+mj-lt"/>
              </a:rPr>
              <a:t>Clinical/Technical Ability</a:t>
            </a:r>
          </a:p>
        </p:txBody>
      </p:sp>
      <p:sp>
        <p:nvSpPr>
          <p:cNvPr id="9" name="Content Placeholder 8">
            <a:extLst>
              <a:ext uri="{FF2B5EF4-FFF2-40B4-BE49-F238E27FC236}">
                <a16:creationId xmlns:a16="http://schemas.microsoft.com/office/drawing/2014/main" id="{5FC3C38B-545B-2E46-B71F-6E505790900A}"/>
              </a:ext>
            </a:extLst>
          </p:cNvPr>
          <p:cNvSpPr>
            <a:spLocks noGrp="1"/>
          </p:cNvSpPr>
          <p:nvPr>
            <p:ph sz="quarter" idx="4"/>
          </p:nvPr>
        </p:nvSpPr>
        <p:spPr>
          <a:xfrm>
            <a:off x="5530538" y="1555700"/>
            <a:ext cx="4639736" cy="3848808"/>
          </a:xfrm>
        </p:spPr>
        <p:txBody>
          <a:bodyPr>
            <a:normAutofit fontScale="85000" lnSpcReduction="10000"/>
          </a:bodyPr>
          <a:lstStyle/>
          <a:p>
            <a:pPr>
              <a:buFont typeface="Arial" panose="020B0604020202020204" pitchFamily="34" charset="0"/>
              <a:buChar char="•"/>
            </a:pPr>
            <a:r>
              <a:rPr lang="en-US" sz="2600" dirty="0">
                <a:solidFill>
                  <a:srgbClr val="002060"/>
                </a:solidFill>
              </a:rPr>
              <a:t>The true competence and ability of the health professional </a:t>
            </a:r>
          </a:p>
          <a:p>
            <a:pPr>
              <a:buFont typeface="Arial" panose="020B0604020202020204" pitchFamily="34" charset="0"/>
              <a:buChar char="•"/>
            </a:pPr>
            <a:r>
              <a:rPr lang="en-US" sz="2600" dirty="0">
                <a:solidFill>
                  <a:srgbClr val="002060"/>
                </a:solidFill>
              </a:rPr>
              <a:t>Determined by education, training, career experience, and practice environment</a:t>
            </a:r>
          </a:p>
          <a:p>
            <a:pPr>
              <a:buFont typeface="Arial" panose="020B0604020202020204" pitchFamily="34" charset="0"/>
              <a:buChar char="•"/>
            </a:pPr>
            <a:r>
              <a:rPr lang="en-US" sz="2600" dirty="0">
                <a:solidFill>
                  <a:srgbClr val="002060"/>
                </a:solidFill>
              </a:rPr>
              <a:t>Individualistic: recognizes professional heterogeneity </a:t>
            </a:r>
          </a:p>
          <a:p>
            <a:pPr>
              <a:buFont typeface="Arial" panose="020B0604020202020204" pitchFamily="34" charset="0"/>
              <a:buChar char="•"/>
            </a:pPr>
            <a:r>
              <a:rPr lang="en-US" sz="2600" dirty="0">
                <a:solidFill>
                  <a:srgbClr val="002060"/>
                </a:solidFill>
              </a:rPr>
              <a:t>Dynamic; advances with new education, technology, etc. </a:t>
            </a:r>
          </a:p>
          <a:p>
            <a:pPr marL="457200" indent="-457200">
              <a:buFont typeface="+mj-lt"/>
              <a:buAutoNum type="arabicPeriod"/>
            </a:pPr>
            <a:endParaRPr lang="en-US" dirty="0">
              <a:solidFill>
                <a:srgbClr val="002060"/>
              </a:solidFill>
            </a:endParaRPr>
          </a:p>
        </p:txBody>
      </p:sp>
      <p:sp>
        <p:nvSpPr>
          <p:cNvPr id="10" name="Rectangle 9">
            <a:extLst>
              <a:ext uri="{FF2B5EF4-FFF2-40B4-BE49-F238E27FC236}">
                <a16:creationId xmlns:a16="http://schemas.microsoft.com/office/drawing/2014/main" id="{93A71C68-8B0F-8543-8C40-B2835233A519}"/>
              </a:ext>
            </a:extLst>
          </p:cNvPr>
          <p:cNvSpPr/>
          <p:nvPr/>
        </p:nvSpPr>
        <p:spPr>
          <a:xfrm>
            <a:off x="2294297" y="5536080"/>
            <a:ext cx="151317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MAY</a:t>
            </a:r>
          </a:p>
        </p:txBody>
      </p:sp>
      <p:sp>
        <p:nvSpPr>
          <p:cNvPr id="11" name="Rectangle 10">
            <a:extLst>
              <a:ext uri="{FF2B5EF4-FFF2-40B4-BE49-F238E27FC236}">
                <a16:creationId xmlns:a16="http://schemas.microsoft.com/office/drawing/2014/main" id="{4D71FDB2-A3DB-A040-8593-1A2FBD14F683}"/>
              </a:ext>
            </a:extLst>
          </p:cNvPr>
          <p:cNvSpPr/>
          <p:nvPr/>
        </p:nvSpPr>
        <p:spPr>
          <a:xfrm>
            <a:off x="7508012" y="5516934"/>
            <a:ext cx="1753044" cy="923330"/>
          </a:xfrm>
          <a:prstGeom prst="rect">
            <a:avLst/>
          </a:prstGeom>
          <a:noFill/>
        </p:spPr>
        <p:txBody>
          <a:bodyPr wrap="none" lIns="91440" tIns="45720" rIns="91440" bIns="45720">
            <a:spAutoFit/>
          </a:bodyPr>
          <a:lstStyle/>
          <a:p>
            <a:pPr algn="ctr"/>
            <a:r>
              <a:rPr lang="en-US" sz="5400" spc="10" dirty="0">
                <a:solidFill>
                  <a:srgbClr val="002060"/>
                </a:solidFill>
                <a:latin typeface="+mj-lt"/>
              </a:rPr>
              <a:t>CAN</a:t>
            </a:r>
            <a:endParaRPr lang="en-US" sz="4400" spc="10" dirty="0">
              <a:solidFill>
                <a:srgbClr val="002060"/>
              </a:solidFill>
              <a:latin typeface="+mj-lt"/>
            </a:endParaRPr>
          </a:p>
        </p:txBody>
      </p:sp>
      <p:pic>
        <p:nvPicPr>
          <p:cNvPr id="12" name="Picture 11" descr="A stone bridge over a body of water&#10;&#10;Description automatically generated">
            <a:extLst>
              <a:ext uri="{FF2B5EF4-FFF2-40B4-BE49-F238E27FC236}">
                <a16:creationId xmlns:a16="http://schemas.microsoft.com/office/drawing/2014/main" id="{C044ADAD-21D1-F94E-8C3A-6A57D26F75E8}"/>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8326" b="68041"/>
          <a:stretch/>
        </p:blipFill>
        <p:spPr>
          <a:xfrm>
            <a:off x="6710349" y="5536080"/>
            <a:ext cx="4572000" cy="1336238"/>
          </a:xfrm>
          <a:prstGeom prst="rect">
            <a:avLst/>
          </a:prstGeom>
        </p:spPr>
      </p:pic>
      <p:pic>
        <p:nvPicPr>
          <p:cNvPr id="13" name="Picture 12" descr="A stone bridge over a body of water&#10;&#10;Description automatically generated">
            <a:extLst>
              <a:ext uri="{FF2B5EF4-FFF2-40B4-BE49-F238E27FC236}">
                <a16:creationId xmlns:a16="http://schemas.microsoft.com/office/drawing/2014/main" id="{1F913096-DAC7-4048-B32E-2E0A4A863642}"/>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8326" b="68041"/>
          <a:stretch/>
        </p:blipFill>
        <p:spPr>
          <a:xfrm flipH="1">
            <a:off x="0" y="5599353"/>
            <a:ext cx="4306519" cy="1258647"/>
          </a:xfrm>
          <a:prstGeom prst="rect">
            <a:avLst/>
          </a:prstGeom>
        </p:spPr>
      </p:pic>
    </p:spTree>
    <p:extLst>
      <p:ext uri="{BB962C8B-B14F-4D97-AF65-F5344CB8AC3E}">
        <p14:creationId xmlns:p14="http://schemas.microsoft.com/office/powerpoint/2010/main" val="12232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4442-F7AD-4920-B884-5272B38B373C}"/>
              </a:ext>
            </a:extLst>
          </p:cNvPr>
          <p:cNvSpPr>
            <a:spLocks noGrp="1"/>
          </p:cNvSpPr>
          <p:nvPr>
            <p:ph type="title"/>
          </p:nvPr>
        </p:nvSpPr>
        <p:spPr>
          <a:xfrm>
            <a:off x="386081" y="388093"/>
            <a:ext cx="9692640" cy="1325562"/>
          </a:xfrm>
        </p:spPr>
        <p:txBody>
          <a:bodyPr anchor="ctr">
            <a:normAutofit/>
          </a:bodyPr>
          <a:lstStyle/>
          <a:p>
            <a:r>
              <a:rPr lang="en-US" dirty="0">
                <a:solidFill>
                  <a:schemeClr val="tx1"/>
                </a:solidFill>
              </a:rPr>
              <a:t>Learning Objectives:</a:t>
            </a:r>
          </a:p>
        </p:txBody>
      </p:sp>
      <p:sp>
        <p:nvSpPr>
          <p:cNvPr id="6" name="Text Placeholder 5">
            <a:extLst>
              <a:ext uri="{FF2B5EF4-FFF2-40B4-BE49-F238E27FC236}">
                <a16:creationId xmlns:a16="http://schemas.microsoft.com/office/drawing/2014/main" id="{BAF93D93-2008-4A4A-8838-2DB1E0D93C31}"/>
              </a:ext>
            </a:extLst>
          </p:cNvPr>
          <p:cNvSpPr>
            <a:spLocks noGrp="1"/>
          </p:cNvSpPr>
          <p:nvPr>
            <p:ph type="body" idx="1"/>
          </p:nvPr>
        </p:nvSpPr>
        <p:spPr>
          <a:xfrm>
            <a:off x="421092" y="1347895"/>
            <a:ext cx="4480560" cy="731520"/>
          </a:xfrm>
        </p:spPr>
        <p:txBody>
          <a:bodyPr>
            <a:normAutofit/>
          </a:bodyPr>
          <a:lstStyle/>
          <a:p>
            <a:r>
              <a:rPr lang="en-US" sz="2400" dirty="0">
                <a:solidFill>
                  <a:schemeClr val="tx1"/>
                </a:solidFill>
              </a:rPr>
              <a:t>Pharmacists</a:t>
            </a:r>
          </a:p>
        </p:txBody>
      </p:sp>
      <p:sp>
        <p:nvSpPr>
          <p:cNvPr id="3" name="Content Placeholder 2">
            <a:extLst>
              <a:ext uri="{FF2B5EF4-FFF2-40B4-BE49-F238E27FC236}">
                <a16:creationId xmlns:a16="http://schemas.microsoft.com/office/drawing/2014/main" id="{81059211-74CC-46B0-B093-4349249AE6F3}"/>
              </a:ext>
            </a:extLst>
          </p:cNvPr>
          <p:cNvSpPr>
            <a:spLocks noGrp="1"/>
          </p:cNvSpPr>
          <p:nvPr>
            <p:ph sz="half" idx="2"/>
          </p:nvPr>
        </p:nvSpPr>
        <p:spPr/>
        <p:txBody>
          <a:bodyPr>
            <a:normAutofit/>
          </a:bodyPr>
          <a:lstStyle/>
          <a:p>
            <a:pPr>
              <a:buFont typeface="Wingdings" pitchFamily="2" charset="2"/>
              <a:buChar char="v"/>
            </a:pPr>
            <a:endParaRPr lang="en-US" dirty="0"/>
          </a:p>
          <a:p>
            <a:endParaRPr lang="en-US" dirty="0"/>
          </a:p>
        </p:txBody>
      </p:sp>
      <p:sp>
        <p:nvSpPr>
          <p:cNvPr id="7" name="Text Placeholder 6">
            <a:extLst>
              <a:ext uri="{FF2B5EF4-FFF2-40B4-BE49-F238E27FC236}">
                <a16:creationId xmlns:a16="http://schemas.microsoft.com/office/drawing/2014/main" id="{588565DD-0A9D-E840-8AC7-E772AFF0ACA1}"/>
              </a:ext>
            </a:extLst>
          </p:cNvPr>
          <p:cNvSpPr>
            <a:spLocks noGrp="1"/>
          </p:cNvSpPr>
          <p:nvPr>
            <p:ph type="body" sz="quarter" idx="3"/>
          </p:nvPr>
        </p:nvSpPr>
        <p:spPr>
          <a:xfrm>
            <a:off x="5946415" y="1347895"/>
            <a:ext cx="4480560" cy="731520"/>
          </a:xfrm>
        </p:spPr>
        <p:txBody>
          <a:bodyPr>
            <a:normAutofit/>
          </a:bodyPr>
          <a:lstStyle/>
          <a:p>
            <a:r>
              <a:rPr lang="en-US" sz="2400" dirty="0">
                <a:solidFill>
                  <a:schemeClr val="tx1"/>
                </a:solidFill>
              </a:rPr>
              <a:t>Pharmacy Technician</a:t>
            </a:r>
          </a:p>
        </p:txBody>
      </p:sp>
      <p:graphicFrame>
        <p:nvGraphicFramePr>
          <p:cNvPr id="4" name="Diagram 3">
            <a:extLst>
              <a:ext uri="{FF2B5EF4-FFF2-40B4-BE49-F238E27FC236}">
                <a16:creationId xmlns:a16="http://schemas.microsoft.com/office/drawing/2014/main" id="{ADDE4DAD-615F-4A4A-AB7D-CC9E96A66CE7}"/>
              </a:ext>
            </a:extLst>
          </p:cNvPr>
          <p:cNvGraphicFramePr/>
          <p:nvPr>
            <p:extLst>
              <p:ext uri="{D42A27DB-BD31-4B8C-83A1-F6EECF244321}">
                <p14:modId xmlns:p14="http://schemas.microsoft.com/office/powerpoint/2010/main" val="590896778"/>
              </p:ext>
            </p:extLst>
          </p:nvPr>
        </p:nvGraphicFramePr>
        <p:xfrm>
          <a:off x="386081" y="2023963"/>
          <a:ext cx="5449640" cy="444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8473850-32B3-284D-A786-44A6013CE0E2}"/>
              </a:ext>
            </a:extLst>
          </p:cNvPr>
          <p:cNvGraphicFramePr/>
          <p:nvPr>
            <p:extLst>
              <p:ext uri="{D42A27DB-BD31-4B8C-83A1-F6EECF244321}">
                <p14:modId xmlns:p14="http://schemas.microsoft.com/office/powerpoint/2010/main" val="1814519941"/>
              </p:ext>
            </p:extLst>
          </p:nvPr>
        </p:nvGraphicFramePr>
        <p:xfrm>
          <a:off x="5983784" y="2023963"/>
          <a:ext cx="5060935" cy="44459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6478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2B9B-E0E2-C440-AC7A-24B2C1798A78}"/>
              </a:ext>
            </a:extLst>
          </p:cNvPr>
          <p:cNvSpPr>
            <a:spLocks noGrp="1"/>
          </p:cNvSpPr>
          <p:nvPr>
            <p:ph type="title"/>
          </p:nvPr>
        </p:nvSpPr>
        <p:spPr/>
        <p:txBody>
          <a:bodyPr/>
          <a:lstStyle/>
          <a:p>
            <a:r>
              <a:rPr lang="en-US" dirty="0"/>
              <a:t>Barriers to Full Scope</a:t>
            </a:r>
          </a:p>
        </p:txBody>
      </p:sp>
      <p:graphicFrame>
        <p:nvGraphicFramePr>
          <p:cNvPr id="8" name="Content Placeholder 7">
            <a:extLst>
              <a:ext uri="{FF2B5EF4-FFF2-40B4-BE49-F238E27FC236}">
                <a16:creationId xmlns:a16="http://schemas.microsoft.com/office/drawing/2014/main" id="{D04A01C2-9D31-5A4C-B404-8E4E6817D44A}"/>
              </a:ext>
            </a:extLst>
          </p:cNvPr>
          <p:cNvGraphicFramePr>
            <a:graphicFrameLocks noGrp="1"/>
          </p:cNvGraphicFramePr>
          <p:nvPr>
            <p:ph idx="1"/>
            <p:extLst>
              <p:ext uri="{D42A27DB-BD31-4B8C-83A1-F6EECF244321}">
                <p14:modId xmlns:p14="http://schemas.microsoft.com/office/powerpoint/2010/main" val="3638649545"/>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14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00E29-37A5-4C4F-BA85-D55E643A2D5F}"/>
              </a:ext>
            </a:extLst>
          </p:cNvPr>
          <p:cNvSpPr>
            <a:spLocks noGrp="1"/>
          </p:cNvSpPr>
          <p:nvPr>
            <p:ph type="title"/>
          </p:nvPr>
        </p:nvSpPr>
        <p:spPr>
          <a:xfrm>
            <a:off x="879130" y="535913"/>
            <a:ext cx="10058400" cy="835725"/>
          </a:xfrm>
        </p:spPr>
        <p:txBody>
          <a:bodyPr/>
          <a:lstStyle/>
          <a:p>
            <a:r>
              <a:rPr lang="en-US" dirty="0">
                <a:solidFill>
                  <a:schemeClr val="tx1"/>
                </a:solidFill>
              </a:rPr>
              <a:t>Emotions</a:t>
            </a:r>
            <a:r>
              <a:rPr lang="en-US" baseline="30000" dirty="0">
                <a:solidFill>
                  <a:schemeClr val="tx1"/>
                </a:solidFill>
              </a:rPr>
              <a:t>5</a:t>
            </a:r>
            <a:r>
              <a:rPr lang="en-US" dirty="0">
                <a:solidFill>
                  <a:schemeClr val="tx1"/>
                </a:solidFill>
              </a:rPr>
              <a:t> </a:t>
            </a:r>
          </a:p>
        </p:txBody>
      </p:sp>
      <p:pic>
        <p:nvPicPr>
          <p:cNvPr id="6" name="Picture 5">
            <a:extLst>
              <a:ext uri="{FF2B5EF4-FFF2-40B4-BE49-F238E27FC236}">
                <a16:creationId xmlns:a16="http://schemas.microsoft.com/office/drawing/2014/main" id="{D75932A0-EA86-B94A-896C-6CCCA37843AC}"/>
              </a:ext>
            </a:extLst>
          </p:cNvPr>
          <p:cNvPicPr>
            <a:picLocks noChangeAspect="1"/>
          </p:cNvPicPr>
          <p:nvPr/>
        </p:nvPicPr>
        <p:blipFill>
          <a:blip r:embed="rId3"/>
          <a:stretch>
            <a:fillRect/>
          </a:stretch>
        </p:blipFill>
        <p:spPr>
          <a:xfrm>
            <a:off x="3579360" y="2294164"/>
            <a:ext cx="5276313" cy="3943350"/>
          </a:xfrm>
          <a:prstGeom prst="rect">
            <a:avLst/>
          </a:prstGeom>
        </p:spPr>
      </p:pic>
      <p:sp>
        <p:nvSpPr>
          <p:cNvPr id="11" name="Rectangular Callout 10">
            <a:extLst>
              <a:ext uri="{FF2B5EF4-FFF2-40B4-BE49-F238E27FC236}">
                <a16:creationId xmlns:a16="http://schemas.microsoft.com/office/drawing/2014/main" id="{5D284296-1EE3-F748-B40F-C53078B0D93E}"/>
              </a:ext>
            </a:extLst>
          </p:cNvPr>
          <p:cNvSpPr/>
          <p:nvPr/>
        </p:nvSpPr>
        <p:spPr>
          <a:xfrm>
            <a:off x="1733491" y="2816679"/>
            <a:ext cx="2064944" cy="1605366"/>
          </a:xfrm>
          <a:prstGeom prst="wedgeRectCallout">
            <a:avLst>
              <a:gd name="adj1" fmla="val 48933"/>
              <a:gd name="adj2" fmla="val 6900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1CC6A8-EA92-614F-9635-A0169D9209FA}"/>
              </a:ext>
            </a:extLst>
          </p:cNvPr>
          <p:cNvSpPr txBox="1"/>
          <p:nvPr/>
        </p:nvSpPr>
        <p:spPr>
          <a:xfrm>
            <a:off x="1663964" y="2834532"/>
            <a:ext cx="2122900" cy="1569660"/>
          </a:xfrm>
          <a:prstGeom prst="rect">
            <a:avLst/>
          </a:prstGeom>
          <a:noFill/>
        </p:spPr>
        <p:txBody>
          <a:bodyPr wrap="square" rtlCol="0">
            <a:spAutoFit/>
          </a:bodyPr>
          <a:lstStyle/>
          <a:p>
            <a:pPr algn="ctr"/>
            <a:r>
              <a:rPr lang="en-US" sz="2400" dirty="0"/>
              <a:t>“Insert </a:t>
            </a:r>
            <a:r>
              <a:rPr lang="en-US" sz="2400" b="1" u="sng" dirty="0"/>
              <a:t>Pharmacist</a:t>
            </a:r>
            <a:r>
              <a:rPr lang="en-US" sz="2400" dirty="0"/>
              <a:t> Advancement Here!” </a:t>
            </a:r>
          </a:p>
        </p:txBody>
      </p:sp>
      <p:sp>
        <p:nvSpPr>
          <p:cNvPr id="12" name="Rectangular Callout 11">
            <a:extLst>
              <a:ext uri="{FF2B5EF4-FFF2-40B4-BE49-F238E27FC236}">
                <a16:creationId xmlns:a16="http://schemas.microsoft.com/office/drawing/2014/main" id="{398850C1-C754-A446-8F8A-92C35EE182F8}"/>
              </a:ext>
            </a:extLst>
          </p:cNvPr>
          <p:cNvSpPr/>
          <p:nvPr/>
        </p:nvSpPr>
        <p:spPr>
          <a:xfrm>
            <a:off x="3886043" y="1562276"/>
            <a:ext cx="1918236" cy="1301001"/>
          </a:xfrm>
          <a:prstGeom prst="wedgeRectCallout">
            <a:avLst>
              <a:gd name="adj1" fmla="val 30795"/>
              <a:gd name="adj2" fmla="val 10962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B689D27-E121-BA4E-8FE0-1763C1AC9001}"/>
              </a:ext>
            </a:extLst>
          </p:cNvPr>
          <p:cNvSpPr txBox="1"/>
          <p:nvPr/>
        </p:nvSpPr>
        <p:spPr>
          <a:xfrm>
            <a:off x="3975481" y="1660379"/>
            <a:ext cx="1828798" cy="1077218"/>
          </a:xfrm>
          <a:prstGeom prst="rect">
            <a:avLst/>
          </a:prstGeom>
          <a:noFill/>
        </p:spPr>
        <p:txBody>
          <a:bodyPr wrap="square" rtlCol="0">
            <a:spAutoFit/>
          </a:bodyPr>
          <a:lstStyle/>
          <a:p>
            <a:pPr algn="ctr"/>
            <a:r>
              <a:rPr lang="en-US" sz="1600" dirty="0"/>
              <a:t>“Insert </a:t>
            </a:r>
            <a:r>
              <a:rPr lang="en-US" sz="1600" b="1" u="sng" dirty="0"/>
              <a:t>Physician </a:t>
            </a:r>
            <a:r>
              <a:rPr lang="en-US" sz="1600" dirty="0"/>
              <a:t>emotional comments”</a:t>
            </a:r>
          </a:p>
        </p:txBody>
      </p:sp>
      <p:sp>
        <p:nvSpPr>
          <p:cNvPr id="13" name="Rectangular Callout 12">
            <a:extLst>
              <a:ext uri="{FF2B5EF4-FFF2-40B4-BE49-F238E27FC236}">
                <a16:creationId xmlns:a16="http://schemas.microsoft.com/office/drawing/2014/main" id="{2869E1E7-3694-A148-B912-FB921C447C64}"/>
              </a:ext>
            </a:extLst>
          </p:cNvPr>
          <p:cNvSpPr/>
          <p:nvPr/>
        </p:nvSpPr>
        <p:spPr>
          <a:xfrm>
            <a:off x="8161287" y="1472773"/>
            <a:ext cx="1767980" cy="1521271"/>
          </a:xfrm>
          <a:prstGeom prst="wedgeRectCallout">
            <a:avLst>
              <a:gd name="adj1" fmla="val -74372"/>
              <a:gd name="adj2" fmla="val 7169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AE48A88-53DA-1440-AC80-9D2751AD373D}"/>
              </a:ext>
            </a:extLst>
          </p:cNvPr>
          <p:cNvSpPr txBox="1"/>
          <p:nvPr/>
        </p:nvSpPr>
        <p:spPr>
          <a:xfrm>
            <a:off x="8221377" y="1562276"/>
            <a:ext cx="1557230" cy="1200329"/>
          </a:xfrm>
          <a:prstGeom prst="rect">
            <a:avLst/>
          </a:prstGeom>
          <a:noFill/>
        </p:spPr>
        <p:txBody>
          <a:bodyPr wrap="square" rtlCol="0">
            <a:spAutoFit/>
          </a:bodyPr>
          <a:lstStyle/>
          <a:p>
            <a:pPr algn="ctr"/>
            <a:r>
              <a:rPr lang="en-US" dirty="0"/>
              <a:t>“What evidence is there for/against?”</a:t>
            </a:r>
          </a:p>
        </p:txBody>
      </p:sp>
      <p:sp>
        <p:nvSpPr>
          <p:cNvPr id="16" name="Rectangular Callout 15">
            <a:extLst>
              <a:ext uri="{FF2B5EF4-FFF2-40B4-BE49-F238E27FC236}">
                <a16:creationId xmlns:a16="http://schemas.microsoft.com/office/drawing/2014/main" id="{520C0315-403D-B44E-8F14-F2FDD939145B}"/>
              </a:ext>
            </a:extLst>
          </p:cNvPr>
          <p:cNvSpPr/>
          <p:nvPr/>
        </p:nvSpPr>
        <p:spPr>
          <a:xfrm>
            <a:off x="8659573" y="3246925"/>
            <a:ext cx="1707890" cy="1449680"/>
          </a:xfrm>
          <a:prstGeom prst="wedgeRectCallout">
            <a:avLst>
              <a:gd name="adj1" fmla="val -94768"/>
              <a:gd name="adj2" fmla="val 958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95A0473-E8D4-D444-92DE-9A94716F1FCE}"/>
              </a:ext>
            </a:extLst>
          </p:cNvPr>
          <p:cNvSpPr txBox="1"/>
          <p:nvPr/>
        </p:nvSpPr>
        <p:spPr>
          <a:xfrm>
            <a:off x="8604061" y="3327666"/>
            <a:ext cx="1763402" cy="1200329"/>
          </a:xfrm>
          <a:prstGeom prst="rect">
            <a:avLst/>
          </a:prstGeom>
          <a:noFill/>
        </p:spPr>
        <p:txBody>
          <a:bodyPr wrap="square" rtlCol="0">
            <a:spAutoFit/>
          </a:bodyPr>
          <a:lstStyle/>
          <a:p>
            <a:pPr algn="ctr"/>
            <a:r>
              <a:rPr lang="en-US" dirty="0"/>
              <a:t>“What opportunities does this present?”</a:t>
            </a:r>
          </a:p>
        </p:txBody>
      </p:sp>
      <p:cxnSp>
        <p:nvCxnSpPr>
          <p:cNvPr id="3" name="Straight Connector 2">
            <a:extLst>
              <a:ext uri="{FF2B5EF4-FFF2-40B4-BE49-F238E27FC236}">
                <a16:creationId xmlns:a16="http://schemas.microsoft.com/office/drawing/2014/main" id="{0869A367-BF2A-5B4F-B0E3-F1872FF295C6}"/>
              </a:ext>
            </a:extLst>
          </p:cNvPr>
          <p:cNvCxnSpPr/>
          <p:nvPr/>
        </p:nvCxnSpPr>
        <p:spPr>
          <a:xfrm>
            <a:off x="6155443" y="2520514"/>
            <a:ext cx="1143000" cy="2423268"/>
          </a:xfrm>
          <a:prstGeom prst="line">
            <a:avLst/>
          </a:prstGeom>
          <a:ln w="79375">
            <a:solidFill>
              <a:srgbClr val="C00000"/>
            </a:solidFill>
          </a:ln>
        </p:spPr>
        <p:style>
          <a:lnRef idx="2">
            <a:schemeClr val="accent1"/>
          </a:lnRef>
          <a:fillRef idx="0">
            <a:schemeClr val="accent1"/>
          </a:fillRef>
          <a:effectRef idx="1">
            <a:schemeClr val="accent1"/>
          </a:effectRef>
          <a:fontRef idx="minor">
            <a:schemeClr val="tx1"/>
          </a:fontRef>
        </p:style>
      </p:cxnSp>
      <p:sp>
        <p:nvSpPr>
          <p:cNvPr id="18" name="Curved Left Arrow 17">
            <a:extLst>
              <a:ext uri="{FF2B5EF4-FFF2-40B4-BE49-F238E27FC236}">
                <a16:creationId xmlns:a16="http://schemas.microsoft.com/office/drawing/2014/main" id="{72C50E78-5920-8143-B6AE-9AC3F836776B}"/>
              </a:ext>
            </a:extLst>
          </p:cNvPr>
          <p:cNvSpPr/>
          <p:nvPr/>
        </p:nvSpPr>
        <p:spPr>
          <a:xfrm rot="3844401">
            <a:off x="5195966" y="3718288"/>
            <a:ext cx="990115" cy="2886119"/>
          </a:xfrm>
          <a:prstGeom prst="curvedLeftArrow">
            <a:avLst>
              <a:gd name="adj1" fmla="val 20171"/>
              <a:gd name="adj2" fmla="val 50000"/>
              <a:gd name="adj3" fmla="val 25000"/>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FC62E262-7FCA-6740-868E-C5CAB7042DAF}"/>
              </a:ext>
            </a:extLst>
          </p:cNvPr>
          <p:cNvSpPr/>
          <p:nvPr/>
        </p:nvSpPr>
        <p:spPr>
          <a:xfrm>
            <a:off x="5558085" y="5755978"/>
            <a:ext cx="4720670" cy="707886"/>
          </a:xfrm>
          <a:prstGeom prst="rect">
            <a:avLst/>
          </a:prstGeom>
          <a:noFill/>
        </p:spPr>
        <p:txBody>
          <a:bodyPr wrap="square" lIns="91440" tIns="45720" rIns="91440" bIns="45720">
            <a:spAutoFit/>
          </a:bodyPr>
          <a:lstStyle/>
          <a:p>
            <a:pPr algn="ctr"/>
            <a:r>
              <a:rPr lang="en-US" sz="4000" b="1" dirty="0">
                <a:ln w="6600">
                  <a:solidFill>
                    <a:schemeClr val="tx1">
                      <a:lumMod val="95000"/>
                      <a:lumOff val="5000"/>
                    </a:schemeClr>
                  </a:solidFill>
                  <a:prstDash val="solid"/>
                </a:ln>
                <a:solidFill>
                  <a:schemeClr val="accent1">
                    <a:lumMod val="60000"/>
                    <a:lumOff val="40000"/>
                  </a:schemeClr>
                </a:solidFill>
                <a:effectLst>
                  <a:outerShdw dist="38100" dir="2700000" algn="tl" rotWithShape="0">
                    <a:schemeClr val="accent2"/>
                  </a:outerShdw>
                </a:effectLst>
              </a:rPr>
              <a:t>Fight or Flight</a:t>
            </a:r>
          </a:p>
        </p:txBody>
      </p:sp>
      <p:sp>
        <p:nvSpPr>
          <p:cNvPr id="22" name="Down Arrow 21">
            <a:extLst>
              <a:ext uri="{FF2B5EF4-FFF2-40B4-BE49-F238E27FC236}">
                <a16:creationId xmlns:a16="http://schemas.microsoft.com/office/drawing/2014/main" id="{18F8784C-1A41-FE42-B372-5905A254895D}"/>
              </a:ext>
            </a:extLst>
          </p:cNvPr>
          <p:cNvSpPr/>
          <p:nvPr/>
        </p:nvSpPr>
        <p:spPr>
          <a:xfrm rot="9077590">
            <a:off x="6538217" y="4377302"/>
            <a:ext cx="349306" cy="1412527"/>
          </a:xfrm>
          <a:prstGeom prst="downArrow">
            <a:avLst/>
          </a:prstGeom>
          <a:solidFill>
            <a:schemeClr val="tx1"/>
          </a:solidFill>
          <a:ln>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5026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7" grpId="0"/>
      <p:bldP spid="18" grpId="0" animBg="1"/>
      <p:bldP spid="19"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4C65-EA54-C944-A555-4D6BA5FB3616}"/>
              </a:ext>
            </a:extLst>
          </p:cNvPr>
          <p:cNvSpPr>
            <a:spLocks noGrp="1"/>
          </p:cNvSpPr>
          <p:nvPr>
            <p:ph type="title"/>
          </p:nvPr>
        </p:nvSpPr>
        <p:spPr>
          <a:xfrm>
            <a:off x="554612" y="0"/>
            <a:ext cx="9692640" cy="1325562"/>
          </a:xfrm>
        </p:spPr>
        <p:txBody>
          <a:bodyPr/>
          <a:lstStyle/>
          <a:p>
            <a:r>
              <a:rPr lang="en-US" dirty="0">
                <a:solidFill>
                  <a:schemeClr val="tx1"/>
                </a:solidFill>
              </a:rPr>
              <a:t>Barriers to Full Scope</a:t>
            </a:r>
          </a:p>
        </p:txBody>
      </p:sp>
      <p:sp>
        <p:nvSpPr>
          <p:cNvPr id="4" name="Rectangle 3">
            <a:extLst>
              <a:ext uri="{FF2B5EF4-FFF2-40B4-BE49-F238E27FC236}">
                <a16:creationId xmlns:a16="http://schemas.microsoft.com/office/drawing/2014/main" id="{8DDB5F48-E9A4-9749-A34C-5F32CD53EF29}"/>
              </a:ext>
            </a:extLst>
          </p:cNvPr>
          <p:cNvSpPr/>
          <p:nvPr/>
        </p:nvSpPr>
        <p:spPr>
          <a:xfrm>
            <a:off x="202691" y="2225282"/>
            <a:ext cx="11045412" cy="2554545"/>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We are taught to use </a:t>
            </a:r>
            <a:r>
              <a:rPr lang="en-US" sz="4000" b="1" u="sng" dirty="0">
                <a:ln w="0"/>
                <a:solidFill>
                  <a:srgbClr val="0070C0"/>
                </a:solidFill>
                <a:effectLst>
                  <a:outerShdw blurRad="38100" dist="19050" dir="2700000" algn="tl" rotWithShape="0">
                    <a:schemeClr val="dk1">
                      <a:alpha val="40000"/>
                    </a:schemeClr>
                  </a:outerShdw>
                </a:effectLst>
              </a:rPr>
              <a:t>evidence-based </a:t>
            </a:r>
          </a:p>
          <a:p>
            <a:pPr algn="ctr"/>
            <a:r>
              <a:rPr lang="en-US" sz="4000" b="1" u="sng" dirty="0">
                <a:ln w="0"/>
                <a:solidFill>
                  <a:srgbClr val="0070C0"/>
                </a:solidFill>
                <a:effectLst>
                  <a:outerShdw blurRad="38100" dist="19050" dir="2700000" algn="tl" rotWithShape="0">
                    <a:schemeClr val="dk1">
                      <a:alpha val="40000"/>
                    </a:schemeClr>
                  </a:outerShdw>
                </a:effectLst>
              </a:rPr>
              <a:t>decision making in clinical practice</a:t>
            </a:r>
            <a:r>
              <a:rPr lang="en-US" sz="4000" dirty="0">
                <a:ln w="0"/>
                <a:effectLst>
                  <a:outerShdw blurRad="38100" dist="19050" dir="2700000" algn="tl" rotWithShape="0">
                    <a:schemeClr val="dk1">
                      <a:alpha val="40000"/>
                    </a:schemeClr>
                  </a:outerShdw>
                </a:effectLst>
              </a:rPr>
              <a:t>, but </a:t>
            </a:r>
          </a:p>
          <a:p>
            <a:pPr algn="ctr"/>
            <a:r>
              <a:rPr lang="en-US" sz="4000" dirty="0">
                <a:ln w="0"/>
                <a:effectLst>
                  <a:outerShdw blurRad="38100" dist="19050" dir="2700000" algn="tl" rotWithShape="0">
                    <a:schemeClr val="dk1">
                      <a:alpha val="40000"/>
                    </a:schemeClr>
                  </a:outerShdw>
                </a:effectLst>
              </a:rPr>
              <a:t>often </a:t>
            </a:r>
            <a:r>
              <a:rPr lang="en-US" sz="4000" b="1" u="sng" dirty="0">
                <a:ln w="0"/>
                <a:solidFill>
                  <a:srgbClr val="C00000"/>
                </a:solidFill>
                <a:effectLst>
                  <a:outerShdw blurRad="38100" dist="19050" dir="2700000" algn="tl" rotWithShape="0">
                    <a:schemeClr val="dk1">
                      <a:alpha val="40000"/>
                    </a:schemeClr>
                  </a:outerShdw>
                </a:effectLst>
              </a:rPr>
              <a:t>use emotion-based decision making </a:t>
            </a:r>
          </a:p>
          <a:p>
            <a:pPr algn="ctr"/>
            <a:r>
              <a:rPr lang="en-US" sz="4000" b="1" u="sng" dirty="0">
                <a:ln w="0"/>
                <a:solidFill>
                  <a:srgbClr val="C00000"/>
                </a:solidFill>
                <a:effectLst>
                  <a:outerShdw blurRad="38100" dist="19050" dir="2700000" algn="tl" rotWithShape="0">
                    <a:schemeClr val="dk1">
                      <a:alpha val="40000"/>
                    </a:schemeClr>
                  </a:outerShdw>
                </a:effectLst>
              </a:rPr>
              <a:t>in law/policy making</a:t>
            </a:r>
            <a:r>
              <a:rPr lang="en-US" sz="4000" dirty="0">
                <a:ln w="0"/>
                <a:effectLst>
                  <a:outerShdw blurRad="38100" dist="19050" dir="2700000" algn="tl" rotWithShape="0">
                    <a:schemeClr val="dk1">
                      <a:alpha val="40000"/>
                    </a:schemeClr>
                  </a:outerShdw>
                </a:effectLst>
              </a:rPr>
              <a:t>.</a:t>
            </a:r>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835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4C94-D781-6B4A-A030-F763CC2006B4}"/>
              </a:ext>
            </a:extLst>
          </p:cNvPr>
          <p:cNvSpPr>
            <a:spLocks noGrp="1"/>
          </p:cNvSpPr>
          <p:nvPr>
            <p:ph type="title"/>
          </p:nvPr>
        </p:nvSpPr>
        <p:spPr/>
        <p:txBody>
          <a:bodyPr>
            <a:normAutofit/>
          </a:bodyPr>
          <a:lstStyle/>
          <a:p>
            <a:r>
              <a:rPr lang="en-US" dirty="0"/>
              <a:t>The Pacing Problem</a:t>
            </a:r>
            <a:r>
              <a:rPr lang="en-US" baseline="30000" dirty="0"/>
              <a:t>6</a:t>
            </a:r>
            <a:r>
              <a:rPr lang="en-US" dirty="0"/>
              <a:t/>
            </a:r>
            <a:br>
              <a:rPr lang="en-US" dirty="0"/>
            </a:br>
            <a:r>
              <a:rPr lang="en-US" sz="2000" dirty="0"/>
              <a:t>Technology changes </a:t>
            </a:r>
            <a:r>
              <a:rPr lang="en-US" sz="2000" i="1" dirty="0"/>
              <a:t>exponentially</a:t>
            </a:r>
            <a:r>
              <a:rPr lang="en-US" sz="2000" dirty="0"/>
              <a:t>; political systems change </a:t>
            </a:r>
            <a:r>
              <a:rPr lang="en-US" sz="2000" i="1" dirty="0"/>
              <a:t>incrementally</a:t>
            </a:r>
            <a:endParaRPr lang="en-US" i="1" dirty="0"/>
          </a:p>
        </p:txBody>
      </p:sp>
      <p:pic>
        <p:nvPicPr>
          <p:cNvPr id="1026" name="Picture 2" descr="The Pacing Problem, the Collingridge Dilemma &amp;amp; Technological Determinism">
            <a:extLst>
              <a:ext uri="{FF2B5EF4-FFF2-40B4-BE49-F238E27FC236}">
                <a16:creationId xmlns:a16="http://schemas.microsoft.com/office/drawing/2014/main" id="{5172C822-4523-244C-8E96-F952E0BE4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36" y="2075379"/>
            <a:ext cx="9935110" cy="44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4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5899-BDD0-8347-B07E-AADC2941DCD6}"/>
              </a:ext>
            </a:extLst>
          </p:cNvPr>
          <p:cNvSpPr>
            <a:spLocks noGrp="1"/>
          </p:cNvSpPr>
          <p:nvPr>
            <p:ph type="title"/>
          </p:nvPr>
        </p:nvSpPr>
        <p:spPr/>
        <p:txBody>
          <a:bodyPr/>
          <a:lstStyle/>
          <a:p>
            <a:r>
              <a:rPr lang="en-US" dirty="0"/>
              <a:t>Regulatory Capture</a:t>
            </a:r>
            <a:r>
              <a:rPr lang="en-US" baseline="30000" dirty="0"/>
              <a:t>7</a:t>
            </a:r>
          </a:p>
        </p:txBody>
      </p:sp>
      <p:sp>
        <p:nvSpPr>
          <p:cNvPr id="3" name="Content Placeholder 2">
            <a:extLst>
              <a:ext uri="{FF2B5EF4-FFF2-40B4-BE49-F238E27FC236}">
                <a16:creationId xmlns:a16="http://schemas.microsoft.com/office/drawing/2014/main" id="{CFD1F8A8-36C2-AA4A-98DF-A40DE7708825}"/>
              </a:ext>
            </a:extLst>
          </p:cNvPr>
          <p:cNvSpPr>
            <a:spLocks noGrp="1"/>
          </p:cNvSpPr>
          <p:nvPr>
            <p:ph idx="1"/>
          </p:nvPr>
        </p:nvSpPr>
        <p:spPr/>
        <p:txBody>
          <a:bodyPr>
            <a:normAutofit/>
          </a:bodyPr>
          <a:lstStyle/>
          <a:p>
            <a:pPr algn="l">
              <a:buFont typeface="Arial" panose="020B0604020202020204" pitchFamily="34" charset="0"/>
              <a:buChar char="•"/>
            </a:pPr>
            <a:r>
              <a:rPr lang="en-US" sz="3200" dirty="0">
                <a:solidFill>
                  <a:srgbClr val="111111"/>
                </a:solidFill>
              </a:rPr>
              <a:t>E</a:t>
            </a:r>
            <a:r>
              <a:rPr lang="en-US" sz="3200" b="0" i="0" u="none" strike="noStrike" dirty="0">
                <a:solidFill>
                  <a:srgbClr val="111111"/>
                </a:solidFill>
                <a:effectLst/>
              </a:rPr>
              <a:t>conomic theory: regulatory agencies come to be dominated by the interests they regulate and not by the public interest.</a:t>
            </a:r>
          </a:p>
          <a:p>
            <a:r>
              <a:rPr lang="en-US" sz="3200" dirty="0">
                <a:solidFill>
                  <a:srgbClr val="111111"/>
                </a:solidFill>
              </a:rPr>
              <a:t>Who seeks to gain or monetize by capturing the marketplace and regulating.</a:t>
            </a:r>
          </a:p>
          <a:p>
            <a:pPr algn="l">
              <a:buFont typeface="Arial" panose="020B0604020202020204" pitchFamily="34" charset="0"/>
              <a:buChar char="•"/>
            </a:pPr>
            <a:endParaRPr lang="en-US" sz="2800" b="0" i="0" u="none" strike="noStrike" dirty="0">
              <a:solidFill>
                <a:srgbClr val="111111"/>
              </a:solidFill>
              <a:effectLst/>
            </a:endParaRPr>
          </a:p>
          <a:p>
            <a:pPr marL="0" indent="0">
              <a:buNone/>
            </a:pPr>
            <a:endParaRPr lang="en-US" sz="2400" dirty="0"/>
          </a:p>
        </p:txBody>
      </p:sp>
    </p:spTree>
    <p:extLst>
      <p:ext uri="{BB962C8B-B14F-4D97-AF65-F5344CB8AC3E}">
        <p14:creationId xmlns:p14="http://schemas.microsoft.com/office/powerpoint/2010/main" val="410442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5899-BDD0-8347-B07E-AADC2941DCD6}"/>
              </a:ext>
            </a:extLst>
          </p:cNvPr>
          <p:cNvSpPr>
            <a:spLocks noGrp="1"/>
          </p:cNvSpPr>
          <p:nvPr>
            <p:ph type="title"/>
          </p:nvPr>
        </p:nvSpPr>
        <p:spPr/>
        <p:txBody>
          <a:bodyPr/>
          <a:lstStyle/>
          <a:p>
            <a:r>
              <a:rPr lang="en-US" dirty="0"/>
              <a:t>Regulatory Capture Examples</a:t>
            </a:r>
          </a:p>
        </p:txBody>
      </p:sp>
      <p:graphicFrame>
        <p:nvGraphicFramePr>
          <p:cNvPr id="4" name="Content Placeholder 3">
            <a:extLst>
              <a:ext uri="{FF2B5EF4-FFF2-40B4-BE49-F238E27FC236}">
                <a16:creationId xmlns:a16="http://schemas.microsoft.com/office/drawing/2014/main" id="{3E9525A9-043B-B64D-9C52-13775931BEB5}"/>
              </a:ext>
            </a:extLst>
          </p:cNvPr>
          <p:cNvGraphicFramePr>
            <a:graphicFrameLocks noGrp="1"/>
          </p:cNvGraphicFramePr>
          <p:nvPr>
            <p:ph idx="1"/>
            <p:extLst>
              <p:ext uri="{D42A27DB-BD31-4B8C-83A1-F6EECF244321}">
                <p14:modId xmlns:p14="http://schemas.microsoft.com/office/powerpoint/2010/main" val="2348158384"/>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5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276-AB0A-6543-BFF8-A4E6E1140DF9}"/>
              </a:ext>
            </a:extLst>
          </p:cNvPr>
          <p:cNvSpPr>
            <a:spLocks noGrp="1"/>
          </p:cNvSpPr>
          <p:nvPr>
            <p:ph type="title"/>
          </p:nvPr>
        </p:nvSpPr>
        <p:spPr/>
        <p:txBody>
          <a:bodyPr>
            <a:normAutofit/>
          </a:bodyPr>
          <a:lstStyle/>
          <a:p>
            <a:r>
              <a:rPr lang="en-US" dirty="0">
                <a:solidFill>
                  <a:schemeClr val="tx1"/>
                </a:solidFill>
              </a:rPr>
              <a:t>Today’s Agenda</a:t>
            </a:r>
          </a:p>
        </p:txBody>
      </p:sp>
      <p:graphicFrame>
        <p:nvGraphicFramePr>
          <p:cNvPr id="4" name="Content Placeholder 3">
            <a:extLst>
              <a:ext uri="{FF2B5EF4-FFF2-40B4-BE49-F238E27FC236}">
                <a16:creationId xmlns:a16="http://schemas.microsoft.com/office/drawing/2014/main" id="{F76F7FFE-51D2-5B46-8A8E-E5ECAEFE5ED4}"/>
              </a:ext>
            </a:extLst>
          </p:cNvPr>
          <p:cNvGraphicFramePr>
            <a:graphicFrameLocks noGrp="1"/>
          </p:cNvGraphicFramePr>
          <p:nvPr>
            <p:ph idx="1"/>
            <p:extLst>
              <p:ext uri="{D42A27DB-BD31-4B8C-83A1-F6EECF244321}">
                <p14:modId xmlns:p14="http://schemas.microsoft.com/office/powerpoint/2010/main" val="1407439924"/>
              </p:ext>
            </p:extLst>
          </p:nvPr>
        </p:nvGraphicFramePr>
        <p:xfrm>
          <a:off x="955962" y="2507672"/>
          <a:ext cx="10199718" cy="360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99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3F895-7E13-F04E-BA4A-E1B77F8EAE1C}"/>
              </a:ext>
            </a:extLst>
          </p:cNvPr>
          <p:cNvSpPr>
            <a:spLocks noGrp="1"/>
          </p:cNvSpPr>
          <p:nvPr>
            <p:ph idx="4294967295"/>
          </p:nvPr>
        </p:nvSpPr>
        <p:spPr>
          <a:xfrm>
            <a:off x="886264" y="1295534"/>
            <a:ext cx="9875521" cy="4401881"/>
          </a:xfrm>
        </p:spPr>
        <p:txBody>
          <a:bodyPr>
            <a:noAutofit/>
          </a:bodyPr>
          <a:lstStyle/>
          <a:p>
            <a:pPr marL="0" indent="0" algn="ctr">
              <a:buNone/>
            </a:pPr>
            <a:r>
              <a:rPr lang="en-US" sz="4800" i="1" dirty="0">
                <a:latin typeface="+mj-lt"/>
              </a:rPr>
              <a:t>“</a:t>
            </a:r>
            <a:r>
              <a:rPr lang="en-US" sz="4800" b="0" i="1" u="none" strike="noStrike" dirty="0">
                <a:effectLst/>
                <a:latin typeface="+mj-lt"/>
              </a:rPr>
              <a:t>Shouldn’t the </a:t>
            </a:r>
            <a:r>
              <a:rPr lang="en-US" sz="4800" b="1" i="1" strike="noStrike" dirty="0">
                <a:solidFill>
                  <a:srgbClr val="0070C0"/>
                </a:solidFill>
                <a:effectLst/>
                <a:latin typeface="+mj-lt"/>
              </a:rPr>
              <a:t>full scope </a:t>
            </a:r>
            <a:r>
              <a:rPr lang="en-US" sz="4800" b="0" i="1" u="none" strike="noStrike" dirty="0">
                <a:effectLst/>
                <a:latin typeface="+mj-lt"/>
              </a:rPr>
              <a:t>of pharmacist practice be </a:t>
            </a:r>
            <a:r>
              <a:rPr lang="en-US" sz="4800" b="1" i="1" u="none" strike="noStrike" dirty="0">
                <a:solidFill>
                  <a:srgbClr val="0070C0"/>
                </a:solidFill>
                <a:effectLst/>
                <a:latin typeface="+mj-lt"/>
              </a:rPr>
              <a:t>defined by evidence</a:t>
            </a:r>
            <a:r>
              <a:rPr lang="en-US" sz="4800" b="0" i="1" u="none" strike="noStrike" dirty="0">
                <a:effectLst/>
                <a:latin typeface="+mj-lt"/>
              </a:rPr>
              <a:t>, </a:t>
            </a:r>
            <a:r>
              <a:rPr lang="en-US" sz="4800" b="1" i="1" u="none" strike="noStrike" dirty="0">
                <a:solidFill>
                  <a:schemeClr val="accent2"/>
                </a:solidFill>
                <a:effectLst/>
                <a:latin typeface="+mj-lt"/>
              </a:rPr>
              <a:t>not outdated </a:t>
            </a:r>
            <a:r>
              <a:rPr lang="en-US" sz="4800" b="0" i="1" u="none" strike="noStrike" dirty="0">
                <a:effectLst/>
                <a:latin typeface="+mj-lt"/>
              </a:rPr>
              <a:t>and </a:t>
            </a:r>
            <a:r>
              <a:rPr lang="en-US" sz="4800" b="1" i="1" u="none" strike="noStrike" dirty="0">
                <a:solidFill>
                  <a:schemeClr val="accent2"/>
                </a:solidFill>
                <a:effectLst/>
                <a:latin typeface="+mj-lt"/>
              </a:rPr>
              <a:t>restrictive legislation and policy </a:t>
            </a:r>
            <a:r>
              <a:rPr lang="en-US" sz="4800" b="0" i="1" u="none" strike="noStrike" dirty="0">
                <a:effectLst/>
                <a:latin typeface="+mj-lt"/>
              </a:rPr>
              <a:t>that differ across provinces and workplaces?”</a:t>
            </a:r>
            <a:endParaRPr lang="en-US" sz="4800" i="1" dirty="0">
              <a:latin typeface="+mj-lt"/>
            </a:endParaRPr>
          </a:p>
        </p:txBody>
      </p:sp>
      <p:sp>
        <p:nvSpPr>
          <p:cNvPr id="2" name="TextBox 1">
            <a:extLst>
              <a:ext uri="{FF2B5EF4-FFF2-40B4-BE49-F238E27FC236}">
                <a16:creationId xmlns:a16="http://schemas.microsoft.com/office/drawing/2014/main" id="{1A8B9736-91CF-8244-8CA4-79DEC06B4BC2}"/>
              </a:ext>
            </a:extLst>
          </p:cNvPr>
          <p:cNvSpPr txBox="1"/>
          <p:nvPr/>
        </p:nvSpPr>
        <p:spPr>
          <a:xfrm>
            <a:off x="9781954" y="6488668"/>
            <a:ext cx="2955851" cy="369332"/>
          </a:xfrm>
          <a:prstGeom prst="rect">
            <a:avLst/>
          </a:prstGeom>
          <a:noFill/>
        </p:spPr>
        <p:txBody>
          <a:bodyPr wrap="square" rtlCol="0">
            <a:spAutoFit/>
          </a:bodyPr>
          <a:lstStyle/>
          <a:p>
            <a:r>
              <a:rPr lang="en-US" dirty="0"/>
              <a:t>4 Ross et al. </a:t>
            </a:r>
          </a:p>
        </p:txBody>
      </p:sp>
    </p:spTree>
    <p:extLst>
      <p:ext uri="{BB962C8B-B14F-4D97-AF65-F5344CB8AC3E}">
        <p14:creationId xmlns:p14="http://schemas.microsoft.com/office/powerpoint/2010/main" val="271982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C394-4313-8C44-827F-C7072488EA79}"/>
              </a:ext>
            </a:extLst>
          </p:cNvPr>
          <p:cNvSpPr>
            <a:spLocks noGrp="1"/>
          </p:cNvSpPr>
          <p:nvPr>
            <p:ph type="title"/>
          </p:nvPr>
        </p:nvSpPr>
        <p:spPr>
          <a:xfrm>
            <a:off x="808990" y="231895"/>
            <a:ext cx="10972800" cy="1143000"/>
          </a:xfrm>
        </p:spPr>
        <p:txBody>
          <a:bodyPr>
            <a:normAutofit/>
          </a:bodyPr>
          <a:lstStyle/>
          <a:p>
            <a:r>
              <a:rPr lang="en-US" sz="4400" dirty="0">
                <a:solidFill>
                  <a:schemeClr val="tx1"/>
                </a:solidFill>
              </a:rPr>
              <a:t>Evidence Based Law Analysis</a:t>
            </a:r>
          </a:p>
        </p:txBody>
      </p:sp>
      <p:graphicFrame>
        <p:nvGraphicFramePr>
          <p:cNvPr id="5" name="Diagram 4">
            <a:extLst>
              <a:ext uri="{FF2B5EF4-FFF2-40B4-BE49-F238E27FC236}">
                <a16:creationId xmlns:a16="http://schemas.microsoft.com/office/drawing/2014/main" id="{0969B7FC-FC5D-F245-99B1-7C1F27FC45E2}"/>
              </a:ext>
            </a:extLst>
          </p:cNvPr>
          <p:cNvGraphicFramePr/>
          <p:nvPr/>
        </p:nvGraphicFramePr>
        <p:xfrm>
          <a:off x="364137" y="2059136"/>
          <a:ext cx="7981373" cy="4036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8AAE11FD-22E4-C544-AD95-F01246C99B62}"/>
              </a:ext>
            </a:extLst>
          </p:cNvPr>
          <p:cNvSpPr/>
          <p:nvPr/>
        </p:nvSpPr>
        <p:spPr>
          <a:xfrm>
            <a:off x="6421120" y="3672895"/>
            <a:ext cx="1257300" cy="508000"/>
          </a:xfrm>
          <a:prstGeom prst="rightArrow">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B881AF5D-DEED-3C4B-9270-CCF5DB600B9B}"/>
              </a:ext>
            </a:extLst>
          </p:cNvPr>
          <p:cNvSpPr/>
          <p:nvPr/>
        </p:nvSpPr>
        <p:spPr>
          <a:xfrm>
            <a:off x="7848599" y="2584449"/>
            <a:ext cx="2908301" cy="3192895"/>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45EAF1-3F55-4442-858A-89D3098E7FC6}"/>
              </a:ext>
            </a:extLst>
          </p:cNvPr>
          <p:cNvSpPr txBox="1"/>
          <p:nvPr/>
        </p:nvSpPr>
        <p:spPr>
          <a:xfrm>
            <a:off x="7986567" y="2903623"/>
            <a:ext cx="2770333" cy="2246769"/>
          </a:xfrm>
          <a:prstGeom prst="rect">
            <a:avLst/>
          </a:prstGeom>
          <a:noFill/>
        </p:spPr>
        <p:txBody>
          <a:bodyPr wrap="square" rtlCol="0">
            <a:spAutoFit/>
          </a:bodyPr>
          <a:lstStyle/>
          <a:p>
            <a:pPr algn="ctr"/>
            <a:r>
              <a:rPr lang="en-US" sz="2800" dirty="0"/>
              <a:t>Maintaining patient safety: harmonizing scope with abilities</a:t>
            </a:r>
          </a:p>
        </p:txBody>
      </p:sp>
      <p:sp>
        <p:nvSpPr>
          <p:cNvPr id="4" name="Rectangle: Rounded Corners 3">
            <a:extLst>
              <a:ext uri="{FF2B5EF4-FFF2-40B4-BE49-F238E27FC236}">
                <a16:creationId xmlns:a16="http://schemas.microsoft.com/office/drawing/2014/main" id="{1A20E1A5-BE18-48EC-B7F6-F68CAC9A04C9}"/>
              </a:ext>
            </a:extLst>
          </p:cNvPr>
          <p:cNvSpPr/>
          <p:nvPr/>
        </p:nvSpPr>
        <p:spPr>
          <a:xfrm>
            <a:off x="3560678" y="3672895"/>
            <a:ext cx="1565447" cy="910828"/>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Ability/Role</a:t>
            </a:r>
          </a:p>
        </p:txBody>
      </p:sp>
    </p:spTree>
    <p:extLst>
      <p:ext uri="{BB962C8B-B14F-4D97-AF65-F5344CB8AC3E}">
        <p14:creationId xmlns:p14="http://schemas.microsoft.com/office/powerpoint/2010/main" val="370977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981A-539F-1A46-9FD2-179AC153B7B1}"/>
              </a:ext>
            </a:extLst>
          </p:cNvPr>
          <p:cNvSpPr>
            <a:spLocks noGrp="1"/>
          </p:cNvSpPr>
          <p:nvPr>
            <p:ph type="title"/>
          </p:nvPr>
        </p:nvSpPr>
        <p:spPr>
          <a:xfrm>
            <a:off x="609600" y="343446"/>
            <a:ext cx="10972800" cy="1143000"/>
          </a:xfrm>
        </p:spPr>
        <p:txBody>
          <a:bodyPr>
            <a:normAutofit/>
          </a:bodyPr>
          <a:lstStyle/>
          <a:p>
            <a:r>
              <a:rPr lang="en-US" sz="4400" dirty="0">
                <a:solidFill>
                  <a:schemeClr val="tx1"/>
                </a:solidFill>
              </a:rPr>
              <a:t>Disclaimer: Common Issues To Consider</a:t>
            </a:r>
          </a:p>
        </p:txBody>
      </p:sp>
      <p:sp>
        <p:nvSpPr>
          <p:cNvPr id="3" name="Text Placeholder 2">
            <a:extLst>
              <a:ext uri="{FF2B5EF4-FFF2-40B4-BE49-F238E27FC236}">
                <a16:creationId xmlns:a16="http://schemas.microsoft.com/office/drawing/2014/main" id="{D9A7F088-D453-D149-8DF6-E51E0D5E7653}"/>
              </a:ext>
            </a:extLst>
          </p:cNvPr>
          <p:cNvSpPr>
            <a:spLocks noGrp="1"/>
          </p:cNvSpPr>
          <p:nvPr>
            <p:ph type="body" sz="quarter" idx="10"/>
          </p:nvPr>
        </p:nvSpPr>
        <p:spPr>
          <a:xfrm>
            <a:off x="983673" y="1793329"/>
            <a:ext cx="8229600" cy="4429125"/>
          </a:xfrm>
        </p:spPr>
        <p:txBody>
          <a:bodyPr>
            <a:normAutofit fontScale="92500"/>
          </a:bodyPr>
          <a:lstStyle/>
          <a:p>
            <a:r>
              <a:rPr lang="en-US" sz="2800" dirty="0">
                <a:solidFill>
                  <a:schemeClr val="tx1"/>
                </a:solidFill>
              </a:rPr>
              <a:t>A few of the most common issues pharmacy faces:</a:t>
            </a:r>
          </a:p>
          <a:p>
            <a:pPr lvl="1"/>
            <a:r>
              <a:rPr lang="en-US" sz="2400" dirty="0">
                <a:solidFill>
                  <a:schemeClr val="tx1"/>
                </a:solidFill>
              </a:rPr>
              <a:t>Working conditions</a:t>
            </a:r>
          </a:p>
          <a:p>
            <a:pPr lvl="1"/>
            <a:r>
              <a:rPr lang="en-US" sz="2400" dirty="0">
                <a:solidFill>
                  <a:schemeClr val="tx1"/>
                </a:solidFill>
              </a:rPr>
              <a:t>Burnout</a:t>
            </a:r>
          </a:p>
          <a:p>
            <a:pPr lvl="1"/>
            <a:r>
              <a:rPr lang="en-US" sz="2400" dirty="0">
                <a:solidFill>
                  <a:schemeClr val="tx1"/>
                </a:solidFill>
              </a:rPr>
              <a:t>COVID</a:t>
            </a:r>
          </a:p>
          <a:p>
            <a:pPr lvl="1"/>
            <a:r>
              <a:rPr lang="en-US" sz="2400" dirty="0">
                <a:solidFill>
                  <a:schemeClr val="tx1"/>
                </a:solidFill>
              </a:rPr>
              <a:t>Not enough time/too busy </a:t>
            </a:r>
          </a:p>
          <a:p>
            <a:pPr lvl="1"/>
            <a:r>
              <a:rPr lang="en-US" sz="2400" dirty="0">
                <a:solidFill>
                  <a:schemeClr val="tx1"/>
                </a:solidFill>
              </a:rPr>
              <a:t>Not enough resources or help (lack of hours/staffing)</a:t>
            </a:r>
          </a:p>
          <a:p>
            <a:pPr lvl="1"/>
            <a:r>
              <a:rPr lang="en-US" sz="2400" dirty="0">
                <a:solidFill>
                  <a:schemeClr val="tx1"/>
                </a:solidFill>
              </a:rPr>
              <a:t>Not receiving reimbursement for services</a:t>
            </a:r>
          </a:p>
          <a:p>
            <a:pPr lvl="1"/>
            <a:r>
              <a:rPr lang="en-US" sz="2400" dirty="0">
                <a:solidFill>
                  <a:schemeClr val="tx1"/>
                </a:solidFill>
              </a:rPr>
              <a:t>Less autonomy than other professions</a:t>
            </a:r>
          </a:p>
          <a:p>
            <a:pPr lvl="1"/>
            <a:r>
              <a:rPr lang="en-US" sz="2400" dirty="0">
                <a:solidFill>
                  <a:schemeClr val="tx1"/>
                </a:solidFill>
              </a:rPr>
              <a:t>Drug pricing issues  </a:t>
            </a:r>
          </a:p>
          <a:p>
            <a:pPr lvl="1"/>
            <a:r>
              <a:rPr lang="en-US" sz="2400" dirty="0">
                <a:solidFill>
                  <a:schemeClr val="tx1"/>
                </a:solidFill>
              </a:rPr>
              <a:t>Heavily overregulated </a:t>
            </a:r>
          </a:p>
          <a:p>
            <a:pPr lvl="1"/>
            <a:r>
              <a:rPr lang="en-US" sz="2400" dirty="0">
                <a:solidFill>
                  <a:schemeClr val="tx1"/>
                </a:solidFill>
              </a:rPr>
              <a:t>Over saturation</a:t>
            </a:r>
            <a:endParaRPr lang="en-US" dirty="0">
              <a:solidFill>
                <a:schemeClr val="tx1"/>
              </a:solidFill>
            </a:endParaRPr>
          </a:p>
        </p:txBody>
      </p:sp>
    </p:spTree>
    <p:extLst>
      <p:ext uri="{BB962C8B-B14F-4D97-AF65-F5344CB8AC3E}">
        <p14:creationId xmlns:p14="http://schemas.microsoft.com/office/powerpoint/2010/main" val="4336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80" y="407120"/>
            <a:ext cx="8229600" cy="1143000"/>
          </a:xfrm>
        </p:spPr>
        <p:txBody>
          <a:bodyPr>
            <a:normAutofit/>
          </a:bodyPr>
          <a:lstStyle/>
          <a:p>
            <a:r>
              <a:rPr lang="en-US" sz="4800" dirty="0">
                <a:solidFill>
                  <a:schemeClr val="tx1"/>
                </a:solidFill>
              </a:rPr>
              <a:t>The 3 Big Ideas</a:t>
            </a:r>
          </a:p>
        </p:txBody>
      </p:sp>
      <p:graphicFrame>
        <p:nvGraphicFramePr>
          <p:cNvPr id="6" name="Diagram 5">
            <a:extLst>
              <a:ext uri="{FF2B5EF4-FFF2-40B4-BE49-F238E27FC236}">
                <a16:creationId xmlns:a16="http://schemas.microsoft.com/office/drawing/2014/main" id="{C8C29D6A-46E5-2C4A-B175-29050221C03C}"/>
              </a:ext>
            </a:extLst>
          </p:cNvPr>
          <p:cNvGraphicFramePr/>
          <p:nvPr/>
        </p:nvGraphicFramePr>
        <p:xfrm>
          <a:off x="1128919" y="1711503"/>
          <a:ext cx="4802843" cy="425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1E2977A8-99B9-4845-AD1D-48C4085DDA66}"/>
              </a:ext>
            </a:extLst>
          </p:cNvPr>
          <p:cNvGraphicFramePr/>
          <p:nvPr>
            <p:extLst>
              <p:ext uri="{D42A27DB-BD31-4B8C-83A1-F6EECF244321}">
                <p14:modId xmlns:p14="http://schemas.microsoft.com/office/powerpoint/2010/main" val="3738017552"/>
              </p:ext>
            </p:extLst>
          </p:nvPr>
        </p:nvGraphicFramePr>
        <p:xfrm>
          <a:off x="672180" y="2034270"/>
          <a:ext cx="9983750" cy="4500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0918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3904-1A81-4E67-BBA4-5CCB1081DCFD}"/>
              </a:ext>
            </a:extLst>
          </p:cNvPr>
          <p:cNvSpPr>
            <a:spLocks noGrp="1"/>
          </p:cNvSpPr>
          <p:nvPr>
            <p:ph type="title"/>
          </p:nvPr>
        </p:nvSpPr>
        <p:spPr>
          <a:xfrm>
            <a:off x="609600" y="342900"/>
            <a:ext cx="10972800" cy="1143000"/>
          </a:xfrm>
        </p:spPr>
        <p:txBody>
          <a:bodyPr>
            <a:noAutofit/>
          </a:bodyPr>
          <a:lstStyle/>
          <a:p>
            <a:r>
              <a:rPr lang="en-US" sz="4400" dirty="0"/>
              <a:t>Analysis Focus Areas</a:t>
            </a:r>
          </a:p>
        </p:txBody>
      </p:sp>
      <p:graphicFrame>
        <p:nvGraphicFramePr>
          <p:cNvPr id="4" name="Diagram 3">
            <a:extLst>
              <a:ext uri="{FF2B5EF4-FFF2-40B4-BE49-F238E27FC236}">
                <a16:creationId xmlns:a16="http://schemas.microsoft.com/office/drawing/2014/main" id="{96892B4D-45E0-4493-9074-53D994F57EB1}"/>
              </a:ext>
            </a:extLst>
          </p:cNvPr>
          <p:cNvGraphicFramePr/>
          <p:nvPr>
            <p:extLst>
              <p:ext uri="{D42A27DB-BD31-4B8C-83A1-F6EECF244321}">
                <p14:modId xmlns:p14="http://schemas.microsoft.com/office/powerpoint/2010/main" val="238799182"/>
              </p:ext>
            </p:extLst>
          </p:nvPr>
        </p:nvGraphicFramePr>
        <p:xfrm>
          <a:off x="746826" y="1852716"/>
          <a:ext cx="10238674" cy="477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46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EFC0A-6899-3647-A3B2-64C6318AEDDF}"/>
              </a:ext>
            </a:extLst>
          </p:cNvPr>
          <p:cNvSpPr>
            <a:spLocks noGrp="1"/>
          </p:cNvSpPr>
          <p:nvPr>
            <p:ph type="ctrTitle"/>
          </p:nvPr>
        </p:nvSpPr>
        <p:spPr>
          <a:xfrm>
            <a:off x="1915885" y="2772684"/>
            <a:ext cx="8567057" cy="1470025"/>
          </a:xfrm>
        </p:spPr>
        <p:txBody>
          <a:bodyPr>
            <a:normAutofit/>
          </a:bodyPr>
          <a:lstStyle/>
          <a:p>
            <a:pPr algn="ctr"/>
            <a:r>
              <a:rPr lang="en-US" sz="4800" dirty="0">
                <a:solidFill>
                  <a:schemeClr val="tx1"/>
                </a:solidFill>
              </a:rPr>
              <a:t>Technician Administration of </a:t>
            </a:r>
            <a:r>
              <a:rPr lang="en-US" sz="4800" dirty="0"/>
              <a:t>Vaccines</a:t>
            </a:r>
            <a:r>
              <a:rPr lang="en-US" sz="4800" dirty="0">
                <a:solidFill>
                  <a:schemeClr val="tx1"/>
                </a:solidFill>
              </a:rPr>
              <a:t>/Medications</a:t>
            </a:r>
          </a:p>
        </p:txBody>
      </p:sp>
    </p:spTree>
    <p:extLst>
      <p:ext uri="{BB962C8B-B14F-4D97-AF65-F5344CB8AC3E}">
        <p14:creationId xmlns:p14="http://schemas.microsoft.com/office/powerpoint/2010/main" val="108585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CB9-6F3C-0F46-A447-69D214C7C2C7}"/>
              </a:ext>
            </a:extLst>
          </p:cNvPr>
          <p:cNvSpPr>
            <a:spLocks noGrp="1"/>
          </p:cNvSpPr>
          <p:nvPr>
            <p:ph type="title"/>
          </p:nvPr>
        </p:nvSpPr>
        <p:spPr>
          <a:xfrm>
            <a:off x="482600" y="61616"/>
            <a:ext cx="10972800" cy="1143000"/>
          </a:xfrm>
        </p:spPr>
        <p:txBody>
          <a:bodyPr>
            <a:normAutofit/>
          </a:bodyPr>
          <a:lstStyle/>
          <a:p>
            <a:r>
              <a:rPr lang="en-US" sz="4400" dirty="0">
                <a:solidFill>
                  <a:schemeClr val="tx1"/>
                </a:solidFill>
              </a:rPr>
              <a:t>Evidence: </a:t>
            </a:r>
            <a:r>
              <a:rPr lang="en-US" sz="4400" dirty="0"/>
              <a:t>Vaccines</a:t>
            </a:r>
            <a:r>
              <a:rPr lang="en-US" sz="4400" baseline="30000" dirty="0"/>
              <a:t>8-11</a:t>
            </a:r>
            <a:endParaRPr lang="en-US" sz="4400" baseline="30000" dirty="0">
              <a:solidFill>
                <a:schemeClr val="tx1"/>
              </a:solidFill>
            </a:endParaRPr>
          </a:p>
        </p:txBody>
      </p:sp>
      <p:sp>
        <p:nvSpPr>
          <p:cNvPr id="13" name="TextBox 12">
            <a:extLst>
              <a:ext uri="{FF2B5EF4-FFF2-40B4-BE49-F238E27FC236}">
                <a16:creationId xmlns:a16="http://schemas.microsoft.com/office/drawing/2014/main" id="{C68F22EC-8CDB-4342-9467-3AA91D0E8A59}"/>
              </a:ext>
            </a:extLst>
          </p:cNvPr>
          <p:cNvSpPr txBox="1"/>
          <p:nvPr/>
        </p:nvSpPr>
        <p:spPr>
          <a:xfrm>
            <a:off x="7668986" y="2130933"/>
            <a:ext cx="2226129" cy="646331"/>
          </a:xfrm>
          <a:prstGeom prst="rect">
            <a:avLst/>
          </a:prstGeom>
          <a:noFill/>
        </p:spPr>
        <p:txBody>
          <a:bodyPr wrap="square" rtlCol="0">
            <a:spAutoFit/>
          </a:bodyPr>
          <a:lstStyle/>
          <a:p>
            <a:endParaRPr lang="en-US" b="1" dirty="0">
              <a:solidFill>
                <a:schemeClr val="bg1"/>
              </a:solidFill>
            </a:endParaRPr>
          </a:p>
          <a:p>
            <a:endParaRPr lang="en-US" dirty="0"/>
          </a:p>
        </p:txBody>
      </p:sp>
      <p:sp>
        <p:nvSpPr>
          <p:cNvPr id="3" name="TextBox 2">
            <a:extLst>
              <a:ext uri="{FF2B5EF4-FFF2-40B4-BE49-F238E27FC236}">
                <a16:creationId xmlns:a16="http://schemas.microsoft.com/office/drawing/2014/main" id="{3C7319C9-CF5E-D943-9BEB-7C806A146E67}"/>
              </a:ext>
            </a:extLst>
          </p:cNvPr>
          <p:cNvSpPr txBox="1"/>
          <p:nvPr/>
        </p:nvSpPr>
        <p:spPr>
          <a:xfrm>
            <a:off x="915377" y="1506022"/>
            <a:ext cx="9608320" cy="461666"/>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p:txBody>
      </p:sp>
      <p:graphicFrame>
        <p:nvGraphicFramePr>
          <p:cNvPr id="9" name="Diagram 8">
            <a:extLst>
              <a:ext uri="{FF2B5EF4-FFF2-40B4-BE49-F238E27FC236}">
                <a16:creationId xmlns:a16="http://schemas.microsoft.com/office/drawing/2014/main" id="{5425A5D4-85FD-BF46-BB0E-1201409501E0}"/>
              </a:ext>
            </a:extLst>
          </p:cNvPr>
          <p:cNvGraphicFramePr/>
          <p:nvPr>
            <p:extLst>
              <p:ext uri="{D42A27DB-BD31-4B8C-83A1-F6EECF244321}">
                <p14:modId xmlns:p14="http://schemas.microsoft.com/office/powerpoint/2010/main" val="4047731243"/>
              </p:ext>
            </p:extLst>
          </p:nvPr>
        </p:nvGraphicFramePr>
        <p:xfrm>
          <a:off x="654049" y="1506021"/>
          <a:ext cx="10269765" cy="5041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47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142543" y="1357401"/>
            <a:ext cx="8515932" cy="4467562"/>
            <a:chOff x="417329" y="1750455"/>
            <a:chExt cx="4008866" cy="2141928"/>
          </a:xfrm>
          <a:solidFill>
            <a:schemeClr val="bg1"/>
          </a:solidFill>
          <a:effectLst>
            <a:outerShdw blurRad="50800" dist="38100" dir="2700000" algn="tl" rotWithShape="0">
              <a:prstClr val="black">
                <a:alpha val="40000"/>
              </a:prstClr>
            </a:outerShdw>
          </a:effectLst>
        </p:grpSpPr>
        <p:sp>
          <p:nvSpPr>
            <p:cNvPr id="9" name="Freeform 7"/>
            <p:cNvSpPr>
              <a:spLocks/>
            </p:cNvSpPr>
            <p:nvPr/>
          </p:nvSpPr>
          <p:spPr bwMode="auto">
            <a:xfrm>
              <a:off x="2987825" y="3428998"/>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8"/>
            <p:cNvSpPr>
              <a:spLocks/>
            </p:cNvSpPr>
            <p:nvPr/>
          </p:nvSpPr>
          <p:spPr bwMode="auto">
            <a:xfrm>
              <a:off x="2918183" y="3041505"/>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9"/>
            <p:cNvSpPr>
              <a:spLocks/>
            </p:cNvSpPr>
            <p:nvPr/>
          </p:nvSpPr>
          <p:spPr bwMode="auto">
            <a:xfrm>
              <a:off x="2694973" y="3041505"/>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10"/>
            <p:cNvSpPr>
              <a:spLocks/>
            </p:cNvSpPr>
            <p:nvPr/>
          </p:nvSpPr>
          <p:spPr bwMode="auto">
            <a:xfrm>
              <a:off x="3189607" y="2902222"/>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1"/>
            <p:cNvSpPr>
              <a:spLocks/>
            </p:cNvSpPr>
            <p:nvPr/>
          </p:nvSpPr>
          <p:spPr bwMode="auto">
            <a:xfrm>
              <a:off x="3287820" y="3027220"/>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2"/>
            <p:cNvSpPr>
              <a:spLocks/>
            </p:cNvSpPr>
            <p:nvPr/>
          </p:nvSpPr>
          <p:spPr bwMode="auto">
            <a:xfrm>
              <a:off x="3116394" y="3041505"/>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3"/>
            <p:cNvSpPr>
              <a:spLocks/>
            </p:cNvSpPr>
            <p:nvPr/>
          </p:nvSpPr>
          <p:spPr bwMode="auto">
            <a:xfrm>
              <a:off x="4088701" y="2488836"/>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4"/>
            <p:cNvSpPr>
              <a:spLocks/>
            </p:cNvSpPr>
            <p:nvPr/>
          </p:nvSpPr>
          <p:spPr bwMode="auto">
            <a:xfrm>
              <a:off x="1115087" y="2793120"/>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5"/>
            <p:cNvSpPr>
              <a:spLocks/>
            </p:cNvSpPr>
            <p:nvPr/>
          </p:nvSpPr>
          <p:spPr bwMode="auto">
            <a:xfrm>
              <a:off x="1511063" y="2839723"/>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6"/>
            <p:cNvSpPr>
              <a:spLocks/>
            </p:cNvSpPr>
            <p:nvPr/>
          </p:nvSpPr>
          <p:spPr bwMode="auto">
            <a:xfrm>
              <a:off x="438758" y="2386957"/>
              <a:ext cx="723201" cy="909806"/>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7"/>
            <p:cNvSpPr>
              <a:spLocks/>
            </p:cNvSpPr>
            <p:nvPr/>
          </p:nvSpPr>
          <p:spPr bwMode="auto">
            <a:xfrm>
              <a:off x="3319962" y="2723654"/>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8"/>
            <p:cNvSpPr>
              <a:spLocks/>
            </p:cNvSpPr>
            <p:nvPr/>
          </p:nvSpPr>
          <p:spPr bwMode="auto">
            <a:xfrm>
              <a:off x="1675346" y="2894985"/>
              <a:ext cx="901772" cy="925877"/>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9"/>
            <p:cNvSpPr>
              <a:spLocks/>
            </p:cNvSpPr>
            <p:nvPr/>
          </p:nvSpPr>
          <p:spPr bwMode="auto">
            <a:xfrm>
              <a:off x="2536047" y="3220074"/>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20"/>
            <p:cNvSpPr>
              <a:spLocks/>
            </p:cNvSpPr>
            <p:nvPr/>
          </p:nvSpPr>
          <p:spPr bwMode="auto">
            <a:xfrm>
              <a:off x="2498547" y="2911150"/>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23" name="Freeform 21"/>
            <p:cNvSpPr>
              <a:spLocks/>
            </p:cNvSpPr>
            <p:nvPr/>
          </p:nvSpPr>
          <p:spPr bwMode="auto">
            <a:xfrm>
              <a:off x="1356601" y="2163842"/>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22"/>
            <p:cNvSpPr>
              <a:spLocks/>
            </p:cNvSpPr>
            <p:nvPr/>
          </p:nvSpPr>
          <p:spPr bwMode="auto">
            <a:xfrm>
              <a:off x="1158389" y="2386957"/>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25" name="Freeform 23"/>
            <p:cNvSpPr>
              <a:spLocks/>
            </p:cNvSpPr>
            <p:nvPr/>
          </p:nvSpPr>
          <p:spPr bwMode="auto">
            <a:xfrm>
              <a:off x="740538" y="2394474"/>
              <a:ext cx="437495" cy="632745"/>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24"/>
            <p:cNvSpPr>
              <a:spLocks/>
            </p:cNvSpPr>
            <p:nvPr/>
          </p:nvSpPr>
          <p:spPr bwMode="auto">
            <a:xfrm>
              <a:off x="1918200" y="2839723"/>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5"/>
            <p:cNvSpPr>
              <a:spLocks/>
            </p:cNvSpPr>
            <p:nvPr/>
          </p:nvSpPr>
          <p:spPr bwMode="auto">
            <a:xfrm>
              <a:off x="1843201" y="2317411"/>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6"/>
            <p:cNvSpPr>
              <a:spLocks/>
            </p:cNvSpPr>
            <p:nvPr/>
          </p:nvSpPr>
          <p:spPr bwMode="auto">
            <a:xfrm>
              <a:off x="1511063" y="2504907"/>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7"/>
            <p:cNvSpPr>
              <a:spLocks/>
            </p:cNvSpPr>
            <p:nvPr/>
          </p:nvSpPr>
          <p:spPr bwMode="auto">
            <a:xfrm>
              <a:off x="447669" y="2028409"/>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8"/>
            <p:cNvSpPr>
              <a:spLocks/>
            </p:cNvSpPr>
            <p:nvPr/>
          </p:nvSpPr>
          <p:spPr bwMode="auto">
            <a:xfrm>
              <a:off x="2402119" y="2538835"/>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9"/>
            <p:cNvSpPr>
              <a:spLocks/>
            </p:cNvSpPr>
            <p:nvPr/>
          </p:nvSpPr>
          <p:spPr bwMode="auto">
            <a:xfrm>
              <a:off x="3328891" y="2603120"/>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30"/>
            <p:cNvSpPr>
              <a:spLocks/>
            </p:cNvSpPr>
            <p:nvPr/>
          </p:nvSpPr>
          <p:spPr bwMode="auto">
            <a:xfrm>
              <a:off x="3538709" y="2702225"/>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31"/>
            <p:cNvSpPr>
              <a:spLocks/>
            </p:cNvSpPr>
            <p:nvPr/>
          </p:nvSpPr>
          <p:spPr bwMode="auto">
            <a:xfrm>
              <a:off x="3819713" y="2552227"/>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4" name="Freeform 32"/>
            <p:cNvSpPr>
              <a:spLocks/>
            </p:cNvSpPr>
            <p:nvPr/>
          </p:nvSpPr>
          <p:spPr bwMode="auto">
            <a:xfrm>
              <a:off x="2778900" y="2902221"/>
              <a:ext cx="599991"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5" name="Freeform 33"/>
            <p:cNvSpPr>
              <a:spLocks/>
            </p:cNvSpPr>
            <p:nvPr/>
          </p:nvSpPr>
          <p:spPr bwMode="auto">
            <a:xfrm>
              <a:off x="1989626" y="2579906"/>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6" name="Freeform 34"/>
            <p:cNvSpPr>
              <a:spLocks/>
            </p:cNvSpPr>
            <p:nvPr/>
          </p:nvSpPr>
          <p:spPr bwMode="auto">
            <a:xfrm>
              <a:off x="2846756" y="2734368"/>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7" name="Freeform 35"/>
            <p:cNvSpPr>
              <a:spLocks/>
            </p:cNvSpPr>
            <p:nvPr/>
          </p:nvSpPr>
          <p:spPr bwMode="auto">
            <a:xfrm>
              <a:off x="2355692" y="2290625"/>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8" name="Freeform 36"/>
            <p:cNvSpPr>
              <a:spLocks/>
            </p:cNvSpPr>
            <p:nvPr/>
          </p:nvSpPr>
          <p:spPr bwMode="auto">
            <a:xfrm>
              <a:off x="1843201" y="2074557"/>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9" name="Freeform 37"/>
            <p:cNvSpPr>
              <a:spLocks/>
            </p:cNvSpPr>
            <p:nvPr/>
          </p:nvSpPr>
          <p:spPr bwMode="auto">
            <a:xfrm>
              <a:off x="3999416" y="2201341"/>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0" name="Freeform 38"/>
            <p:cNvSpPr>
              <a:spLocks/>
            </p:cNvSpPr>
            <p:nvPr/>
          </p:nvSpPr>
          <p:spPr bwMode="auto">
            <a:xfrm>
              <a:off x="3030681" y="2135271"/>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1" name="Freeform 39"/>
            <p:cNvSpPr>
              <a:spLocks/>
            </p:cNvSpPr>
            <p:nvPr/>
          </p:nvSpPr>
          <p:spPr bwMode="auto">
            <a:xfrm>
              <a:off x="2919969" y="2481694"/>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2" name="Freeform 40"/>
            <p:cNvSpPr>
              <a:spLocks/>
            </p:cNvSpPr>
            <p:nvPr/>
          </p:nvSpPr>
          <p:spPr bwMode="auto">
            <a:xfrm>
              <a:off x="2798542" y="1953131"/>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3" name="Freeform 41"/>
            <p:cNvSpPr>
              <a:spLocks/>
            </p:cNvSpPr>
            <p:nvPr/>
          </p:nvSpPr>
          <p:spPr bwMode="auto">
            <a:xfrm>
              <a:off x="2703901" y="2378125"/>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4" name="Freeform 42"/>
            <p:cNvSpPr>
              <a:spLocks/>
            </p:cNvSpPr>
            <p:nvPr/>
          </p:nvSpPr>
          <p:spPr bwMode="auto">
            <a:xfrm>
              <a:off x="3995845" y="2395982"/>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5" name="Freeform 43"/>
            <p:cNvSpPr>
              <a:spLocks/>
            </p:cNvSpPr>
            <p:nvPr/>
          </p:nvSpPr>
          <p:spPr bwMode="auto">
            <a:xfrm>
              <a:off x="947678" y="1799562"/>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6" name="Freeform 44"/>
            <p:cNvSpPr>
              <a:spLocks/>
            </p:cNvSpPr>
            <p:nvPr/>
          </p:nvSpPr>
          <p:spPr bwMode="auto">
            <a:xfrm>
              <a:off x="1014641" y="1804688"/>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7" name="Freeform 45"/>
            <p:cNvSpPr>
              <a:spLocks/>
            </p:cNvSpPr>
            <p:nvPr/>
          </p:nvSpPr>
          <p:spPr bwMode="auto">
            <a:xfrm>
              <a:off x="417329" y="1799562"/>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8" name="Freeform 46"/>
            <p:cNvSpPr>
              <a:spLocks/>
            </p:cNvSpPr>
            <p:nvPr/>
          </p:nvSpPr>
          <p:spPr bwMode="auto">
            <a:xfrm>
              <a:off x="1843200" y="1799562"/>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9" name="Freeform 47"/>
            <p:cNvSpPr>
              <a:spLocks/>
            </p:cNvSpPr>
            <p:nvPr/>
          </p:nvSpPr>
          <p:spPr bwMode="auto">
            <a:xfrm>
              <a:off x="2619974" y="2008488"/>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Freeform 48"/>
            <p:cNvSpPr>
              <a:spLocks/>
            </p:cNvSpPr>
            <p:nvPr/>
          </p:nvSpPr>
          <p:spPr bwMode="auto">
            <a:xfrm>
              <a:off x="2312837" y="1750455"/>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1" name="Freeform 49"/>
            <p:cNvSpPr>
              <a:spLocks/>
            </p:cNvSpPr>
            <p:nvPr/>
          </p:nvSpPr>
          <p:spPr bwMode="auto">
            <a:xfrm>
              <a:off x="4156557" y="1960274"/>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2" name="Freeform 50"/>
            <p:cNvSpPr>
              <a:spLocks/>
            </p:cNvSpPr>
            <p:nvPr/>
          </p:nvSpPr>
          <p:spPr bwMode="auto">
            <a:xfrm>
              <a:off x="4040488" y="2169200"/>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3" name="Freeform 51"/>
            <p:cNvSpPr>
              <a:spLocks/>
            </p:cNvSpPr>
            <p:nvPr/>
          </p:nvSpPr>
          <p:spPr bwMode="auto">
            <a:xfrm>
              <a:off x="3986916" y="2487053"/>
              <a:ext cx="101784" cy="83927"/>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4" name="Freeform 52"/>
            <p:cNvSpPr>
              <a:spLocks/>
            </p:cNvSpPr>
            <p:nvPr/>
          </p:nvSpPr>
          <p:spPr bwMode="auto">
            <a:xfrm>
              <a:off x="3173536" y="2487053"/>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5" name="Freeform 53"/>
            <p:cNvSpPr>
              <a:spLocks/>
            </p:cNvSpPr>
            <p:nvPr/>
          </p:nvSpPr>
          <p:spPr bwMode="auto">
            <a:xfrm>
              <a:off x="3473532"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6" name="Freeform 56"/>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57" name="Freeform 54"/>
          <p:cNvSpPr>
            <a:spLocks noEditPoints="1"/>
          </p:cNvSpPr>
          <p:nvPr/>
        </p:nvSpPr>
        <p:spPr bwMode="auto">
          <a:xfrm>
            <a:off x="98931" y="1357400"/>
            <a:ext cx="1730233" cy="1124698"/>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58" name="Freeform 55"/>
          <p:cNvSpPr>
            <a:spLocks noEditPoints="1"/>
          </p:cNvSpPr>
          <p:nvPr/>
        </p:nvSpPr>
        <p:spPr bwMode="auto">
          <a:xfrm>
            <a:off x="302609" y="3429000"/>
            <a:ext cx="880147" cy="700325"/>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0" name="Title 1"/>
          <p:cNvSpPr>
            <a:spLocks noGrp="1"/>
          </p:cNvSpPr>
          <p:nvPr>
            <p:ph type="title"/>
          </p:nvPr>
        </p:nvSpPr>
        <p:spPr>
          <a:xfrm>
            <a:off x="153897" y="-146662"/>
            <a:ext cx="11298343" cy="1143000"/>
          </a:xfrm>
        </p:spPr>
        <p:txBody>
          <a:bodyPr>
            <a:normAutofit fontScale="90000"/>
          </a:bodyPr>
          <a:lstStyle/>
          <a:p>
            <a:r>
              <a:rPr lang="en-US" sz="4400" dirty="0">
                <a:solidFill>
                  <a:schemeClr val="tx1"/>
                </a:solidFill>
              </a:rPr>
              <a:t>State Laws: Technician Administration (2018)</a:t>
            </a:r>
            <a:r>
              <a:rPr lang="en-US" sz="4400" baseline="30000" dirty="0">
                <a:solidFill>
                  <a:schemeClr val="tx1"/>
                </a:solidFill>
              </a:rPr>
              <a:t>12</a:t>
            </a:r>
          </a:p>
        </p:txBody>
      </p:sp>
      <p:grpSp>
        <p:nvGrpSpPr>
          <p:cNvPr id="3" name="Group 2">
            <a:extLst>
              <a:ext uri="{FF2B5EF4-FFF2-40B4-BE49-F238E27FC236}">
                <a16:creationId xmlns:a16="http://schemas.microsoft.com/office/drawing/2014/main" id="{CD88952B-0E49-414C-9A7D-963B3C8416B8}"/>
              </a:ext>
            </a:extLst>
          </p:cNvPr>
          <p:cNvGrpSpPr/>
          <p:nvPr/>
        </p:nvGrpSpPr>
        <p:grpSpPr>
          <a:xfrm>
            <a:off x="1593110" y="5473184"/>
            <a:ext cx="2640285" cy="338554"/>
            <a:chOff x="1061521" y="5940764"/>
            <a:chExt cx="2411111" cy="338554"/>
          </a:xfrm>
        </p:grpSpPr>
        <p:sp>
          <p:nvSpPr>
            <p:cNvPr id="2049" name="Rectangle 2048"/>
            <p:cNvSpPr/>
            <p:nvPr/>
          </p:nvSpPr>
          <p:spPr>
            <a:xfrm>
              <a:off x="1061521" y="6004731"/>
              <a:ext cx="283755" cy="22810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Box 2050"/>
            <p:cNvSpPr txBox="1"/>
            <p:nvPr/>
          </p:nvSpPr>
          <p:spPr>
            <a:xfrm>
              <a:off x="1354446" y="5940764"/>
              <a:ext cx="2118186" cy="338554"/>
            </a:xfrm>
            <a:prstGeom prst="rect">
              <a:avLst/>
            </a:prstGeom>
            <a:noFill/>
          </p:spPr>
          <p:txBody>
            <a:bodyPr wrap="square" rtlCol="0">
              <a:spAutoFit/>
            </a:bodyPr>
            <a:lstStyle/>
            <a:p>
              <a:r>
                <a:rPr lang="en-US" sz="1600" dirty="0"/>
                <a:t>Permitted</a:t>
              </a:r>
            </a:p>
          </p:txBody>
        </p:sp>
      </p:grpSp>
      <p:grpSp>
        <p:nvGrpSpPr>
          <p:cNvPr id="5" name="Group 4">
            <a:extLst>
              <a:ext uri="{FF2B5EF4-FFF2-40B4-BE49-F238E27FC236}">
                <a16:creationId xmlns:a16="http://schemas.microsoft.com/office/drawing/2014/main" id="{D60958D4-7068-478B-AC07-A158BDC3DC06}"/>
              </a:ext>
            </a:extLst>
          </p:cNvPr>
          <p:cNvGrpSpPr/>
          <p:nvPr/>
        </p:nvGrpSpPr>
        <p:grpSpPr>
          <a:xfrm>
            <a:off x="1593110" y="5888357"/>
            <a:ext cx="2392779" cy="338554"/>
            <a:chOff x="3402411" y="5979324"/>
            <a:chExt cx="2392779" cy="338554"/>
          </a:xfrm>
        </p:grpSpPr>
        <p:sp>
          <p:nvSpPr>
            <p:cNvPr id="61" name="Rectangle 60">
              <a:extLst>
                <a:ext uri="{FF2B5EF4-FFF2-40B4-BE49-F238E27FC236}">
                  <a16:creationId xmlns:a16="http://schemas.microsoft.com/office/drawing/2014/main" id="{581B238D-6C83-904D-8FFA-81154FADB3E4}"/>
                </a:ext>
              </a:extLst>
            </p:cNvPr>
            <p:cNvSpPr/>
            <p:nvPr/>
          </p:nvSpPr>
          <p:spPr>
            <a:xfrm>
              <a:off x="3402411" y="6045334"/>
              <a:ext cx="283755" cy="228106"/>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1550BE5-91A8-8C43-83B1-DFEAA6CAAE58}"/>
                </a:ext>
              </a:extLst>
            </p:cNvPr>
            <p:cNvSpPr txBox="1"/>
            <p:nvPr/>
          </p:nvSpPr>
          <p:spPr>
            <a:xfrm>
              <a:off x="3677003" y="5979324"/>
              <a:ext cx="2118187" cy="338554"/>
            </a:xfrm>
            <a:prstGeom prst="rect">
              <a:avLst/>
            </a:prstGeom>
            <a:noFill/>
          </p:spPr>
          <p:txBody>
            <a:bodyPr wrap="square" rtlCol="0">
              <a:spAutoFit/>
            </a:bodyPr>
            <a:lstStyle/>
            <a:p>
              <a:r>
                <a:rPr lang="en-US" sz="1600" dirty="0"/>
                <a:t>Pending Changes</a:t>
              </a:r>
            </a:p>
          </p:txBody>
        </p:sp>
      </p:grpSp>
      <p:sp>
        <p:nvSpPr>
          <p:cNvPr id="4" name="Right Triangle 3">
            <a:extLst>
              <a:ext uri="{FF2B5EF4-FFF2-40B4-BE49-F238E27FC236}">
                <a16:creationId xmlns:a16="http://schemas.microsoft.com/office/drawing/2014/main" id="{FC6AFFCF-B0AF-496F-A352-DF6AD638C3C3}"/>
              </a:ext>
            </a:extLst>
          </p:cNvPr>
          <p:cNvSpPr/>
          <p:nvPr/>
        </p:nvSpPr>
        <p:spPr>
          <a:xfrm>
            <a:off x="9370141" y="3380523"/>
            <a:ext cx="80647" cy="171749"/>
          </a:xfrm>
          <a:prstGeom prst="rtTriangl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62FB948-AC88-95BA-B6AC-0FB48EFA2E9B}"/>
              </a:ext>
            </a:extLst>
          </p:cNvPr>
          <p:cNvSpPr txBox="1"/>
          <p:nvPr/>
        </p:nvSpPr>
        <p:spPr>
          <a:xfrm>
            <a:off x="3528391" y="3180522"/>
            <a:ext cx="184731"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FBF8794-C8A8-B7C6-63A2-F1BC3B034F5C}"/>
              </a:ext>
            </a:extLst>
          </p:cNvPr>
          <p:cNvSpPr txBox="1"/>
          <p:nvPr/>
        </p:nvSpPr>
        <p:spPr>
          <a:xfrm>
            <a:off x="3150704" y="305131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2DB60330-C933-8D1F-6EE4-AFC9B61FEEC2}"/>
              </a:ext>
            </a:extLst>
          </p:cNvPr>
          <p:cNvSpPr txBox="1"/>
          <p:nvPr/>
        </p:nvSpPr>
        <p:spPr>
          <a:xfrm>
            <a:off x="4846320" y="3139440"/>
            <a:ext cx="184731" cy="369332"/>
          </a:xfrm>
          <a:prstGeom prst="rect">
            <a:avLst/>
          </a:prstGeom>
          <a:noFill/>
        </p:spPr>
        <p:txBody>
          <a:bodyPr wrap="none" rtlCol="0">
            <a:spAutoFit/>
          </a:bodyPr>
          <a:lstStyle/>
          <a:p>
            <a:endParaRPr lang="en-US" dirty="0"/>
          </a:p>
        </p:txBody>
      </p:sp>
      <p:sp>
        <p:nvSpPr>
          <p:cNvPr id="59" name="TextBox 58">
            <a:extLst>
              <a:ext uri="{FF2B5EF4-FFF2-40B4-BE49-F238E27FC236}">
                <a16:creationId xmlns:a16="http://schemas.microsoft.com/office/drawing/2014/main" id="{F80F82F7-F68B-2C93-AF1B-FF96C8DACF78}"/>
              </a:ext>
            </a:extLst>
          </p:cNvPr>
          <p:cNvSpPr txBox="1"/>
          <p:nvPr/>
        </p:nvSpPr>
        <p:spPr>
          <a:xfrm>
            <a:off x="3576320" y="30175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9144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142543" y="1357401"/>
            <a:ext cx="8515932" cy="4467562"/>
            <a:chOff x="417329" y="1750455"/>
            <a:chExt cx="4008866" cy="2141928"/>
          </a:xfrm>
          <a:solidFill>
            <a:schemeClr val="bg1"/>
          </a:solidFill>
          <a:effectLst>
            <a:outerShdw blurRad="50800" dist="38100" dir="2700000" algn="tl" rotWithShape="0">
              <a:prstClr val="black">
                <a:alpha val="40000"/>
              </a:prstClr>
            </a:outerShdw>
          </a:effectLst>
        </p:grpSpPr>
        <p:sp>
          <p:nvSpPr>
            <p:cNvPr id="9" name="Freeform 7"/>
            <p:cNvSpPr>
              <a:spLocks/>
            </p:cNvSpPr>
            <p:nvPr/>
          </p:nvSpPr>
          <p:spPr bwMode="auto">
            <a:xfrm>
              <a:off x="2987825" y="3428998"/>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solidFill>
              <a:srgbClr val="FF93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8"/>
            <p:cNvSpPr>
              <a:spLocks/>
            </p:cNvSpPr>
            <p:nvPr/>
          </p:nvSpPr>
          <p:spPr bwMode="auto">
            <a:xfrm>
              <a:off x="2918183" y="3041505"/>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9"/>
            <p:cNvSpPr>
              <a:spLocks/>
            </p:cNvSpPr>
            <p:nvPr/>
          </p:nvSpPr>
          <p:spPr bwMode="auto">
            <a:xfrm>
              <a:off x="2694973" y="3041505"/>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10"/>
            <p:cNvSpPr>
              <a:spLocks/>
            </p:cNvSpPr>
            <p:nvPr/>
          </p:nvSpPr>
          <p:spPr bwMode="auto">
            <a:xfrm>
              <a:off x="3189607" y="2902222"/>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FF93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1"/>
            <p:cNvSpPr>
              <a:spLocks/>
            </p:cNvSpPr>
            <p:nvPr/>
          </p:nvSpPr>
          <p:spPr bwMode="auto">
            <a:xfrm>
              <a:off x="3287820" y="3027220"/>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2"/>
            <p:cNvSpPr>
              <a:spLocks/>
            </p:cNvSpPr>
            <p:nvPr/>
          </p:nvSpPr>
          <p:spPr bwMode="auto">
            <a:xfrm>
              <a:off x="3116394" y="3041505"/>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3"/>
            <p:cNvSpPr>
              <a:spLocks/>
            </p:cNvSpPr>
            <p:nvPr/>
          </p:nvSpPr>
          <p:spPr bwMode="auto">
            <a:xfrm>
              <a:off x="4088701" y="2488836"/>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4"/>
            <p:cNvSpPr>
              <a:spLocks/>
            </p:cNvSpPr>
            <p:nvPr/>
          </p:nvSpPr>
          <p:spPr bwMode="auto">
            <a:xfrm>
              <a:off x="1115087" y="2793120"/>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5"/>
            <p:cNvSpPr>
              <a:spLocks/>
            </p:cNvSpPr>
            <p:nvPr/>
          </p:nvSpPr>
          <p:spPr bwMode="auto">
            <a:xfrm>
              <a:off x="1511063" y="2839723"/>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6"/>
            <p:cNvSpPr>
              <a:spLocks/>
            </p:cNvSpPr>
            <p:nvPr/>
          </p:nvSpPr>
          <p:spPr bwMode="auto">
            <a:xfrm>
              <a:off x="438758" y="2386957"/>
              <a:ext cx="723201" cy="909806"/>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7"/>
            <p:cNvSpPr>
              <a:spLocks/>
            </p:cNvSpPr>
            <p:nvPr/>
          </p:nvSpPr>
          <p:spPr bwMode="auto">
            <a:xfrm>
              <a:off x="3319962" y="2723654"/>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FF930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8"/>
            <p:cNvSpPr>
              <a:spLocks/>
            </p:cNvSpPr>
            <p:nvPr/>
          </p:nvSpPr>
          <p:spPr bwMode="auto">
            <a:xfrm>
              <a:off x="1675346" y="2894985"/>
              <a:ext cx="901772" cy="925877"/>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9"/>
            <p:cNvSpPr>
              <a:spLocks/>
            </p:cNvSpPr>
            <p:nvPr/>
          </p:nvSpPr>
          <p:spPr bwMode="auto">
            <a:xfrm>
              <a:off x="2536047" y="3220074"/>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20"/>
            <p:cNvSpPr>
              <a:spLocks/>
            </p:cNvSpPr>
            <p:nvPr/>
          </p:nvSpPr>
          <p:spPr bwMode="auto">
            <a:xfrm>
              <a:off x="2498547" y="2911150"/>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23" name="Freeform 21"/>
            <p:cNvSpPr>
              <a:spLocks/>
            </p:cNvSpPr>
            <p:nvPr/>
          </p:nvSpPr>
          <p:spPr bwMode="auto">
            <a:xfrm>
              <a:off x="1356601" y="2163842"/>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solidFill>
              <a:srgbClr val="FF930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22"/>
            <p:cNvSpPr>
              <a:spLocks/>
            </p:cNvSpPr>
            <p:nvPr/>
          </p:nvSpPr>
          <p:spPr bwMode="auto">
            <a:xfrm>
              <a:off x="1158389" y="2386957"/>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25" name="Freeform 23"/>
            <p:cNvSpPr>
              <a:spLocks/>
            </p:cNvSpPr>
            <p:nvPr/>
          </p:nvSpPr>
          <p:spPr bwMode="auto">
            <a:xfrm>
              <a:off x="740538" y="2394474"/>
              <a:ext cx="437495" cy="632745"/>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24"/>
            <p:cNvSpPr>
              <a:spLocks/>
            </p:cNvSpPr>
            <p:nvPr/>
          </p:nvSpPr>
          <p:spPr bwMode="auto">
            <a:xfrm>
              <a:off x="1918200" y="2839723"/>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5"/>
            <p:cNvSpPr>
              <a:spLocks/>
            </p:cNvSpPr>
            <p:nvPr/>
          </p:nvSpPr>
          <p:spPr bwMode="auto">
            <a:xfrm>
              <a:off x="1843201" y="2317411"/>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solidFill>
              <a:srgbClr val="FF930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6"/>
            <p:cNvSpPr>
              <a:spLocks/>
            </p:cNvSpPr>
            <p:nvPr/>
          </p:nvSpPr>
          <p:spPr bwMode="auto">
            <a:xfrm>
              <a:off x="1511063" y="2504907"/>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7"/>
            <p:cNvSpPr>
              <a:spLocks/>
            </p:cNvSpPr>
            <p:nvPr/>
          </p:nvSpPr>
          <p:spPr bwMode="auto">
            <a:xfrm>
              <a:off x="447669" y="2028409"/>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8"/>
            <p:cNvSpPr>
              <a:spLocks/>
            </p:cNvSpPr>
            <p:nvPr/>
          </p:nvSpPr>
          <p:spPr bwMode="auto">
            <a:xfrm>
              <a:off x="2402119" y="2538835"/>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9"/>
            <p:cNvSpPr>
              <a:spLocks/>
            </p:cNvSpPr>
            <p:nvPr/>
          </p:nvSpPr>
          <p:spPr bwMode="auto">
            <a:xfrm>
              <a:off x="3328891" y="2603120"/>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30"/>
            <p:cNvSpPr>
              <a:spLocks/>
            </p:cNvSpPr>
            <p:nvPr/>
          </p:nvSpPr>
          <p:spPr bwMode="auto">
            <a:xfrm>
              <a:off x="3538709" y="2702225"/>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rgbClr val="FF930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31"/>
            <p:cNvSpPr>
              <a:spLocks/>
            </p:cNvSpPr>
            <p:nvPr/>
          </p:nvSpPr>
          <p:spPr bwMode="auto">
            <a:xfrm>
              <a:off x="3819713" y="2552227"/>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4" name="Freeform 32"/>
            <p:cNvSpPr>
              <a:spLocks/>
            </p:cNvSpPr>
            <p:nvPr/>
          </p:nvSpPr>
          <p:spPr bwMode="auto">
            <a:xfrm>
              <a:off x="2778900" y="2902221"/>
              <a:ext cx="599991"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FF93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5" name="Freeform 33"/>
            <p:cNvSpPr>
              <a:spLocks/>
            </p:cNvSpPr>
            <p:nvPr/>
          </p:nvSpPr>
          <p:spPr bwMode="auto">
            <a:xfrm>
              <a:off x="1989626" y="2579906"/>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6" name="Freeform 34"/>
            <p:cNvSpPr>
              <a:spLocks/>
            </p:cNvSpPr>
            <p:nvPr/>
          </p:nvSpPr>
          <p:spPr bwMode="auto">
            <a:xfrm>
              <a:off x="2846756" y="2734368"/>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7" name="Freeform 35"/>
            <p:cNvSpPr>
              <a:spLocks/>
            </p:cNvSpPr>
            <p:nvPr/>
          </p:nvSpPr>
          <p:spPr bwMode="auto">
            <a:xfrm>
              <a:off x="2355692" y="2290625"/>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8" name="Freeform 36"/>
            <p:cNvSpPr>
              <a:spLocks/>
            </p:cNvSpPr>
            <p:nvPr/>
          </p:nvSpPr>
          <p:spPr bwMode="auto">
            <a:xfrm>
              <a:off x="1843201" y="2074557"/>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9" name="Freeform 37"/>
            <p:cNvSpPr>
              <a:spLocks/>
            </p:cNvSpPr>
            <p:nvPr/>
          </p:nvSpPr>
          <p:spPr bwMode="auto">
            <a:xfrm>
              <a:off x="3999416" y="2201341"/>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0" name="Freeform 38"/>
            <p:cNvSpPr>
              <a:spLocks/>
            </p:cNvSpPr>
            <p:nvPr/>
          </p:nvSpPr>
          <p:spPr bwMode="auto">
            <a:xfrm>
              <a:off x="3030681" y="2135271"/>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1" name="Freeform 39"/>
            <p:cNvSpPr>
              <a:spLocks/>
            </p:cNvSpPr>
            <p:nvPr/>
          </p:nvSpPr>
          <p:spPr bwMode="auto">
            <a:xfrm>
              <a:off x="2919969" y="2481694"/>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2" name="Freeform 40"/>
            <p:cNvSpPr>
              <a:spLocks/>
            </p:cNvSpPr>
            <p:nvPr/>
          </p:nvSpPr>
          <p:spPr bwMode="auto">
            <a:xfrm>
              <a:off x="2798542" y="1953131"/>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3" name="Freeform 41"/>
            <p:cNvSpPr>
              <a:spLocks/>
            </p:cNvSpPr>
            <p:nvPr/>
          </p:nvSpPr>
          <p:spPr bwMode="auto">
            <a:xfrm>
              <a:off x="2703901" y="2378125"/>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4" name="Freeform 42"/>
            <p:cNvSpPr>
              <a:spLocks/>
            </p:cNvSpPr>
            <p:nvPr/>
          </p:nvSpPr>
          <p:spPr bwMode="auto">
            <a:xfrm>
              <a:off x="3995845" y="2395982"/>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5" name="Freeform 43"/>
            <p:cNvSpPr>
              <a:spLocks/>
            </p:cNvSpPr>
            <p:nvPr/>
          </p:nvSpPr>
          <p:spPr bwMode="auto">
            <a:xfrm>
              <a:off x="947678" y="1799562"/>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6" name="Freeform 44"/>
            <p:cNvSpPr>
              <a:spLocks/>
            </p:cNvSpPr>
            <p:nvPr/>
          </p:nvSpPr>
          <p:spPr bwMode="auto">
            <a:xfrm>
              <a:off x="1014641" y="1804688"/>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007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7" name="Freeform 45"/>
            <p:cNvSpPr>
              <a:spLocks/>
            </p:cNvSpPr>
            <p:nvPr/>
          </p:nvSpPr>
          <p:spPr bwMode="auto">
            <a:xfrm>
              <a:off x="417329" y="1799562"/>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8" name="Freeform 46"/>
            <p:cNvSpPr>
              <a:spLocks/>
            </p:cNvSpPr>
            <p:nvPr/>
          </p:nvSpPr>
          <p:spPr bwMode="auto">
            <a:xfrm>
              <a:off x="1843200" y="1799562"/>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9" name="Freeform 47"/>
            <p:cNvSpPr>
              <a:spLocks/>
            </p:cNvSpPr>
            <p:nvPr/>
          </p:nvSpPr>
          <p:spPr bwMode="auto">
            <a:xfrm>
              <a:off x="2619974" y="2008488"/>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Freeform 48"/>
            <p:cNvSpPr>
              <a:spLocks/>
            </p:cNvSpPr>
            <p:nvPr/>
          </p:nvSpPr>
          <p:spPr bwMode="auto">
            <a:xfrm>
              <a:off x="2312837" y="1750455"/>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FF93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1" name="Freeform 49"/>
            <p:cNvSpPr>
              <a:spLocks/>
            </p:cNvSpPr>
            <p:nvPr/>
          </p:nvSpPr>
          <p:spPr bwMode="auto">
            <a:xfrm>
              <a:off x="4156557" y="1960274"/>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2" name="Freeform 50"/>
            <p:cNvSpPr>
              <a:spLocks/>
            </p:cNvSpPr>
            <p:nvPr/>
          </p:nvSpPr>
          <p:spPr bwMode="auto">
            <a:xfrm>
              <a:off x="4040488" y="2169200"/>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3" name="Freeform 51"/>
            <p:cNvSpPr>
              <a:spLocks/>
            </p:cNvSpPr>
            <p:nvPr/>
          </p:nvSpPr>
          <p:spPr bwMode="auto">
            <a:xfrm>
              <a:off x="3986916" y="2487053"/>
              <a:ext cx="101784" cy="83927"/>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4" name="Freeform 52"/>
            <p:cNvSpPr>
              <a:spLocks/>
            </p:cNvSpPr>
            <p:nvPr/>
          </p:nvSpPr>
          <p:spPr bwMode="auto">
            <a:xfrm>
              <a:off x="3173536" y="2487053"/>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5" name="Freeform 53"/>
            <p:cNvSpPr>
              <a:spLocks/>
            </p:cNvSpPr>
            <p:nvPr/>
          </p:nvSpPr>
          <p:spPr bwMode="auto">
            <a:xfrm>
              <a:off x="3473532"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6" name="Freeform 56"/>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57" name="Freeform 54"/>
          <p:cNvSpPr>
            <a:spLocks noEditPoints="1"/>
          </p:cNvSpPr>
          <p:nvPr/>
        </p:nvSpPr>
        <p:spPr bwMode="auto">
          <a:xfrm>
            <a:off x="98931" y="1357400"/>
            <a:ext cx="1730233" cy="1124698"/>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58" name="Freeform 55"/>
          <p:cNvSpPr>
            <a:spLocks noEditPoints="1"/>
          </p:cNvSpPr>
          <p:nvPr/>
        </p:nvSpPr>
        <p:spPr bwMode="auto">
          <a:xfrm>
            <a:off x="302609" y="3429000"/>
            <a:ext cx="880147" cy="700325"/>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0" name="Title 1"/>
          <p:cNvSpPr>
            <a:spLocks noGrp="1"/>
          </p:cNvSpPr>
          <p:nvPr>
            <p:ph type="title"/>
          </p:nvPr>
        </p:nvSpPr>
        <p:spPr>
          <a:xfrm>
            <a:off x="98931" y="24363"/>
            <a:ext cx="11169755" cy="1143000"/>
          </a:xfrm>
        </p:spPr>
        <p:txBody>
          <a:bodyPr>
            <a:normAutofit fontScale="90000"/>
          </a:bodyPr>
          <a:lstStyle/>
          <a:p>
            <a:r>
              <a:rPr lang="en-US" sz="4400" dirty="0">
                <a:solidFill>
                  <a:schemeClr val="tx1"/>
                </a:solidFill>
              </a:rPr>
              <a:t>State Laws: Technician Administration (2022)</a:t>
            </a:r>
            <a:r>
              <a:rPr lang="en-US" sz="4400" baseline="30000" dirty="0">
                <a:solidFill>
                  <a:schemeClr val="tx1"/>
                </a:solidFill>
              </a:rPr>
              <a:t>12</a:t>
            </a:r>
          </a:p>
        </p:txBody>
      </p:sp>
      <p:grpSp>
        <p:nvGrpSpPr>
          <p:cNvPr id="3" name="Group 2">
            <a:extLst>
              <a:ext uri="{FF2B5EF4-FFF2-40B4-BE49-F238E27FC236}">
                <a16:creationId xmlns:a16="http://schemas.microsoft.com/office/drawing/2014/main" id="{CD88952B-0E49-414C-9A7D-963B3C8416B8}"/>
              </a:ext>
            </a:extLst>
          </p:cNvPr>
          <p:cNvGrpSpPr/>
          <p:nvPr/>
        </p:nvGrpSpPr>
        <p:grpSpPr>
          <a:xfrm>
            <a:off x="1593110" y="5473184"/>
            <a:ext cx="2640285" cy="338554"/>
            <a:chOff x="1061521" y="5940764"/>
            <a:chExt cx="2411111" cy="338554"/>
          </a:xfrm>
        </p:grpSpPr>
        <p:sp>
          <p:nvSpPr>
            <p:cNvPr id="2049" name="Rectangle 2048"/>
            <p:cNvSpPr/>
            <p:nvPr/>
          </p:nvSpPr>
          <p:spPr>
            <a:xfrm>
              <a:off x="1061521" y="6004731"/>
              <a:ext cx="283755" cy="22810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Box 2050"/>
            <p:cNvSpPr txBox="1"/>
            <p:nvPr/>
          </p:nvSpPr>
          <p:spPr>
            <a:xfrm>
              <a:off x="1354446" y="5940764"/>
              <a:ext cx="2118186" cy="338554"/>
            </a:xfrm>
            <a:prstGeom prst="rect">
              <a:avLst/>
            </a:prstGeom>
            <a:noFill/>
          </p:spPr>
          <p:txBody>
            <a:bodyPr wrap="square" rtlCol="0">
              <a:spAutoFit/>
            </a:bodyPr>
            <a:lstStyle/>
            <a:p>
              <a:r>
                <a:rPr lang="en-US" sz="1600" dirty="0"/>
                <a:t>Permitted</a:t>
              </a:r>
            </a:p>
          </p:txBody>
        </p:sp>
      </p:grpSp>
      <p:grpSp>
        <p:nvGrpSpPr>
          <p:cNvPr id="5" name="Group 4">
            <a:extLst>
              <a:ext uri="{FF2B5EF4-FFF2-40B4-BE49-F238E27FC236}">
                <a16:creationId xmlns:a16="http://schemas.microsoft.com/office/drawing/2014/main" id="{D60958D4-7068-478B-AC07-A158BDC3DC06}"/>
              </a:ext>
            </a:extLst>
          </p:cNvPr>
          <p:cNvGrpSpPr/>
          <p:nvPr/>
        </p:nvGrpSpPr>
        <p:grpSpPr>
          <a:xfrm>
            <a:off x="1593110" y="5888357"/>
            <a:ext cx="2392779" cy="338554"/>
            <a:chOff x="3402411" y="5979324"/>
            <a:chExt cx="2392779" cy="338554"/>
          </a:xfrm>
        </p:grpSpPr>
        <p:sp>
          <p:nvSpPr>
            <p:cNvPr id="61" name="Rectangle 60">
              <a:extLst>
                <a:ext uri="{FF2B5EF4-FFF2-40B4-BE49-F238E27FC236}">
                  <a16:creationId xmlns:a16="http://schemas.microsoft.com/office/drawing/2014/main" id="{581B238D-6C83-904D-8FFA-81154FADB3E4}"/>
                </a:ext>
              </a:extLst>
            </p:cNvPr>
            <p:cNvSpPr/>
            <p:nvPr/>
          </p:nvSpPr>
          <p:spPr>
            <a:xfrm>
              <a:off x="3402411" y="6045334"/>
              <a:ext cx="283755" cy="228106"/>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1550BE5-91A8-8C43-83B1-DFEAA6CAAE58}"/>
                </a:ext>
              </a:extLst>
            </p:cNvPr>
            <p:cNvSpPr txBox="1"/>
            <p:nvPr/>
          </p:nvSpPr>
          <p:spPr>
            <a:xfrm>
              <a:off x="3677003" y="5979324"/>
              <a:ext cx="2118187" cy="338554"/>
            </a:xfrm>
            <a:prstGeom prst="rect">
              <a:avLst/>
            </a:prstGeom>
            <a:noFill/>
          </p:spPr>
          <p:txBody>
            <a:bodyPr wrap="square" rtlCol="0">
              <a:spAutoFit/>
            </a:bodyPr>
            <a:lstStyle/>
            <a:p>
              <a:r>
                <a:rPr lang="en-US" sz="1600" dirty="0"/>
                <a:t>Pending Changes</a:t>
              </a:r>
            </a:p>
          </p:txBody>
        </p:sp>
      </p:grpSp>
      <p:sp>
        <p:nvSpPr>
          <p:cNvPr id="4" name="Right Triangle 3">
            <a:extLst>
              <a:ext uri="{FF2B5EF4-FFF2-40B4-BE49-F238E27FC236}">
                <a16:creationId xmlns:a16="http://schemas.microsoft.com/office/drawing/2014/main" id="{FC6AFFCF-B0AF-496F-A352-DF6AD638C3C3}"/>
              </a:ext>
            </a:extLst>
          </p:cNvPr>
          <p:cNvSpPr/>
          <p:nvPr/>
        </p:nvSpPr>
        <p:spPr>
          <a:xfrm>
            <a:off x="9370141" y="3380523"/>
            <a:ext cx="80647" cy="171749"/>
          </a:xfrm>
          <a:prstGeom prst="rtTriangl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144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A6AB-2933-4C82-9E2B-977AB480F651}"/>
              </a:ext>
            </a:extLst>
          </p:cNvPr>
          <p:cNvSpPr>
            <a:spLocks noGrp="1"/>
          </p:cNvSpPr>
          <p:nvPr>
            <p:ph type="title"/>
          </p:nvPr>
        </p:nvSpPr>
        <p:spPr>
          <a:xfrm>
            <a:off x="680570" y="-78365"/>
            <a:ext cx="10058400" cy="1450757"/>
          </a:xfrm>
        </p:spPr>
        <p:txBody>
          <a:bodyPr/>
          <a:lstStyle/>
          <a:p>
            <a:r>
              <a:rPr lang="en-US" dirty="0">
                <a:solidFill>
                  <a:schemeClr val="tx1"/>
                </a:solidFill>
                <a:cs typeface="Calibri"/>
              </a:rPr>
              <a:t>Training and Education</a:t>
            </a:r>
            <a:r>
              <a:rPr lang="en-US" baseline="30000" dirty="0">
                <a:solidFill>
                  <a:schemeClr val="tx1"/>
                </a:solidFill>
                <a:cs typeface="Calibri"/>
              </a:rPr>
              <a:t>13-15</a:t>
            </a:r>
            <a:endParaRPr lang="en-US" baseline="30000" dirty="0">
              <a:solidFill>
                <a:schemeClr val="tx1"/>
              </a:solidFill>
            </a:endParaRPr>
          </a:p>
        </p:txBody>
      </p:sp>
      <p:sp>
        <p:nvSpPr>
          <p:cNvPr id="3" name="Content Placeholder 2">
            <a:extLst>
              <a:ext uri="{FF2B5EF4-FFF2-40B4-BE49-F238E27FC236}">
                <a16:creationId xmlns:a16="http://schemas.microsoft.com/office/drawing/2014/main" id="{806DE707-F207-4ABA-8161-632FA3210F76}"/>
              </a:ext>
            </a:extLst>
          </p:cNvPr>
          <p:cNvSpPr>
            <a:spLocks noGrp="1"/>
          </p:cNvSpPr>
          <p:nvPr>
            <p:ph idx="1"/>
          </p:nvPr>
        </p:nvSpPr>
        <p:spPr>
          <a:xfrm>
            <a:off x="680570" y="1629229"/>
            <a:ext cx="8590802" cy="4525963"/>
          </a:xfrm>
        </p:spPr>
        <p:txBody>
          <a:bodyPr vert="horz" lIns="91440" tIns="45720" rIns="91440" bIns="45720" rtlCol="0" anchor="t">
            <a:normAutofit/>
          </a:bodyPr>
          <a:lstStyle/>
          <a:p>
            <a:r>
              <a:rPr lang="en-US" sz="3200" dirty="0">
                <a:solidFill>
                  <a:schemeClr val="tx1"/>
                </a:solidFill>
                <a:cs typeface="Calibri"/>
              </a:rPr>
              <a:t>Pharmacists have recognized certificate training programs for immunizations...and so do pharmacy technicians</a:t>
            </a:r>
          </a:p>
        </p:txBody>
      </p:sp>
      <p:pic>
        <p:nvPicPr>
          <p:cNvPr id="6" name="Picture 5">
            <a:extLst>
              <a:ext uri="{FF2B5EF4-FFF2-40B4-BE49-F238E27FC236}">
                <a16:creationId xmlns:a16="http://schemas.microsoft.com/office/drawing/2014/main" id="{A0DE6C8B-7E46-7147-B33B-63B86A23DE03}"/>
              </a:ext>
            </a:extLst>
          </p:cNvPr>
          <p:cNvPicPr>
            <a:picLocks noChangeAspect="1"/>
          </p:cNvPicPr>
          <p:nvPr/>
        </p:nvPicPr>
        <p:blipFill>
          <a:blip r:embed="rId3"/>
          <a:stretch>
            <a:fillRect/>
          </a:stretch>
        </p:blipFill>
        <p:spPr>
          <a:xfrm>
            <a:off x="680570" y="3314781"/>
            <a:ext cx="1767840" cy="1318389"/>
          </a:xfrm>
          <a:prstGeom prst="rect">
            <a:avLst/>
          </a:prstGeom>
        </p:spPr>
      </p:pic>
      <p:pic>
        <p:nvPicPr>
          <p:cNvPr id="4" name="Picture 3">
            <a:extLst>
              <a:ext uri="{FF2B5EF4-FFF2-40B4-BE49-F238E27FC236}">
                <a16:creationId xmlns:a16="http://schemas.microsoft.com/office/drawing/2014/main" id="{7B3CC528-538C-004F-B6B8-A4E9E7E81FF4}"/>
              </a:ext>
            </a:extLst>
          </p:cNvPr>
          <p:cNvPicPr>
            <a:picLocks noChangeAspect="1"/>
          </p:cNvPicPr>
          <p:nvPr/>
        </p:nvPicPr>
        <p:blipFill>
          <a:blip r:embed="rId4"/>
          <a:stretch>
            <a:fillRect/>
          </a:stretch>
        </p:blipFill>
        <p:spPr>
          <a:xfrm>
            <a:off x="1931550" y="4633170"/>
            <a:ext cx="1033719" cy="906771"/>
          </a:xfrm>
          <a:prstGeom prst="rect">
            <a:avLst/>
          </a:prstGeom>
        </p:spPr>
      </p:pic>
      <p:pic>
        <p:nvPicPr>
          <p:cNvPr id="1026" name="Picture 2" descr="Wayne State University Doctor of Pharmacy Program - WSUPharmD - Home |  Facebook">
            <a:extLst>
              <a:ext uri="{FF2B5EF4-FFF2-40B4-BE49-F238E27FC236}">
                <a16:creationId xmlns:a16="http://schemas.microsoft.com/office/drawing/2014/main" id="{61FF2D4A-6380-5C42-B28A-E464792B8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429" y="3361359"/>
            <a:ext cx="1567542" cy="1567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ijer Pharmacy Logo - Meijer Pharmacy - 646x247 PNG Download - PNGkit">
            <a:extLst>
              <a:ext uri="{FF2B5EF4-FFF2-40B4-BE49-F238E27FC236}">
                <a16:creationId xmlns:a16="http://schemas.microsoft.com/office/drawing/2014/main" id="{BAD5A52F-137E-1F42-BDE4-44E8A958B27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39434" y="4928901"/>
            <a:ext cx="1959394" cy="7813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harmacy Technician_Enhanced Training Immunization">
            <a:extLst>
              <a:ext uri="{FF2B5EF4-FFF2-40B4-BE49-F238E27FC236}">
                <a16:creationId xmlns:a16="http://schemas.microsoft.com/office/drawing/2014/main" id="{94B76C52-D42A-1F4B-B4CA-07ACF2D5486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98828" y="3129130"/>
            <a:ext cx="2329703" cy="17997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munization Administration Training Program | PRS Pharmacy Services">
            <a:extLst>
              <a:ext uri="{FF2B5EF4-FFF2-40B4-BE49-F238E27FC236}">
                <a16:creationId xmlns:a16="http://schemas.microsoft.com/office/drawing/2014/main" id="{811C7E74-F308-C24B-A022-51BD85211C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0293" y="463317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84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259E-046B-4547-9C91-13624AD1BC2A}"/>
              </a:ext>
            </a:extLst>
          </p:cNvPr>
          <p:cNvSpPr>
            <a:spLocks noGrp="1"/>
          </p:cNvSpPr>
          <p:nvPr>
            <p:ph type="title"/>
          </p:nvPr>
        </p:nvSpPr>
        <p:spPr/>
        <p:txBody>
          <a:bodyPr>
            <a:normAutofit fontScale="90000"/>
          </a:bodyPr>
          <a:lstStyle/>
          <a:p>
            <a:r>
              <a:rPr lang="en-US" dirty="0"/>
              <a:t>Federal Laws: HHS PREP ACT Amendments</a:t>
            </a:r>
            <a:r>
              <a:rPr lang="en-US" baseline="30000" dirty="0"/>
              <a:t>16</a:t>
            </a:r>
          </a:p>
        </p:txBody>
      </p:sp>
      <p:sp>
        <p:nvSpPr>
          <p:cNvPr id="3" name="Text Placeholder 2">
            <a:extLst>
              <a:ext uri="{FF2B5EF4-FFF2-40B4-BE49-F238E27FC236}">
                <a16:creationId xmlns:a16="http://schemas.microsoft.com/office/drawing/2014/main" id="{2772702B-7E1A-F14F-975C-E13CDFD6A739}"/>
              </a:ext>
            </a:extLst>
          </p:cNvPr>
          <p:cNvSpPr>
            <a:spLocks noGrp="1"/>
          </p:cNvSpPr>
          <p:nvPr>
            <p:ph type="body" sz="quarter" idx="10"/>
          </p:nvPr>
        </p:nvSpPr>
        <p:spPr>
          <a:xfrm>
            <a:off x="609600" y="1600200"/>
            <a:ext cx="10444843" cy="4392386"/>
          </a:xfrm>
        </p:spPr>
        <p:txBody>
          <a:bodyPr>
            <a:normAutofit/>
          </a:bodyPr>
          <a:lstStyle/>
          <a:p>
            <a:r>
              <a:rPr lang="en-US" sz="3200" dirty="0"/>
              <a:t>Created a united pathway for:</a:t>
            </a:r>
          </a:p>
          <a:p>
            <a:pPr lvl="1"/>
            <a:r>
              <a:rPr lang="en-US" sz="2800" b="1" dirty="0"/>
              <a:t>COVID POCT</a:t>
            </a:r>
          </a:p>
          <a:p>
            <a:pPr lvl="2"/>
            <a:r>
              <a:rPr lang="en-US" sz="2400" dirty="0"/>
              <a:t>by pharmacists, technicians, students</a:t>
            </a:r>
          </a:p>
          <a:p>
            <a:pPr lvl="1"/>
            <a:r>
              <a:rPr lang="en-US" sz="2800" b="1" dirty="0"/>
              <a:t>Administration of COVID vaccine</a:t>
            </a:r>
          </a:p>
          <a:p>
            <a:pPr lvl="2"/>
            <a:r>
              <a:rPr lang="en-US" sz="2400" dirty="0"/>
              <a:t>by pharmacists, technicians, students</a:t>
            </a:r>
          </a:p>
          <a:p>
            <a:pPr lvl="1"/>
            <a:r>
              <a:rPr lang="en-US" sz="2800" b="1" dirty="0"/>
              <a:t>Interstate practice </a:t>
            </a:r>
          </a:p>
          <a:p>
            <a:pPr lvl="2"/>
            <a:r>
              <a:rPr lang="en-US" sz="2400" dirty="0"/>
              <a:t>by pharmacists (possibly technicians)</a:t>
            </a:r>
          </a:p>
          <a:p>
            <a:pPr lvl="1"/>
            <a:r>
              <a:rPr lang="en-US" sz="2600" b="1" dirty="0"/>
              <a:t>RPh Ordering/Administration of COVID therapeutics</a:t>
            </a:r>
          </a:p>
          <a:p>
            <a:pPr lvl="1"/>
            <a:r>
              <a:rPr lang="en-US" sz="2800" b="1" dirty="0"/>
              <a:t>Immunity from state laws/rules </a:t>
            </a:r>
          </a:p>
          <a:p>
            <a:pPr marL="0" indent="0">
              <a:buNone/>
            </a:pPr>
            <a:endParaRPr lang="en-US" dirty="0"/>
          </a:p>
        </p:txBody>
      </p:sp>
      <p:pic>
        <p:nvPicPr>
          <p:cNvPr id="2050" name="Picture 2" descr="The PREP Act | Military Benefits">
            <a:extLst>
              <a:ext uri="{FF2B5EF4-FFF2-40B4-BE49-F238E27FC236}">
                <a16:creationId xmlns:a16="http://schemas.microsoft.com/office/drawing/2014/main" id="{B9E74097-E9FB-BF43-8A13-9AC5CB3B7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600799"/>
            <a:ext cx="2967718" cy="165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4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69B7FC-FC5D-F245-99B1-7C1F27FC45E2}"/>
              </a:ext>
            </a:extLst>
          </p:cNvPr>
          <p:cNvGraphicFramePr/>
          <p:nvPr>
            <p:extLst>
              <p:ext uri="{D42A27DB-BD31-4B8C-83A1-F6EECF244321}">
                <p14:modId xmlns:p14="http://schemas.microsoft.com/office/powerpoint/2010/main" val="846109103"/>
              </p:ext>
            </p:extLst>
          </p:nvPr>
        </p:nvGraphicFramePr>
        <p:xfrm>
          <a:off x="1505833" y="539261"/>
          <a:ext cx="8955110" cy="5779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1A20E1A5-BE18-48EC-B7F6-F68CAC9A04C9}"/>
              </a:ext>
            </a:extLst>
          </p:cNvPr>
          <p:cNvSpPr/>
          <p:nvPr/>
        </p:nvSpPr>
        <p:spPr>
          <a:xfrm>
            <a:off x="4819052" y="2953831"/>
            <a:ext cx="2328671" cy="1354217"/>
          </a:xfrm>
          <a:prstGeom prst="round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a:t>Vaccine Administration</a:t>
            </a:r>
          </a:p>
        </p:txBody>
      </p:sp>
      <p:sp>
        <p:nvSpPr>
          <p:cNvPr id="9" name="Rectangle 8">
            <a:extLst>
              <a:ext uri="{FF2B5EF4-FFF2-40B4-BE49-F238E27FC236}">
                <a16:creationId xmlns:a16="http://schemas.microsoft.com/office/drawing/2014/main" id="{BC9DB107-6AAC-4868-A3B6-542FE65A7266}"/>
              </a:ext>
            </a:extLst>
          </p:cNvPr>
          <p:cNvSpPr/>
          <p:nvPr/>
        </p:nvSpPr>
        <p:spPr>
          <a:xfrm>
            <a:off x="2164066" y="790558"/>
            <a:ext cx="2358950" cy="1015663"/>
          </a:xfrm>
          <a:prstGeom prst="rect">
            <a:avLst/>
          </a:prstGeom>
        </p:spPr>
        <p:txBody>
          <a:bodyPr wrap="square">
            <a:spAutoFit/>
          </a:bodyPr>
          <a:lstStyle/>
          <a:p>
            <a:pPr algn="ctr"/>
            <a:r>
              <a:rPr lang="en-US" sz="2000" dirty="0"/>
              <a:t>Proven safe, effective, and impactful </a:t>
            </a:r>
          </a:p>
        </p:txBody>
      </p:sp>
      <p:sp>
        <p:nvSpPr>
          <p:cNvPr id="11" name="TextBox 10">
            <a:extLst>
              <a:ext uri="{FF2B5EF4-FFF2-40B4-BE49-F238E27FC236}">
                <a16:creationId xmlns:a16="http://schemas.microsoft.com/office/drawing/2014/main" id="{D9D21D40-D06F-4DAD-8A60-2EFA52A53235}"/>
              </a:ext>
            </a:extLst>
          </p:cNvPr>
          <p:cNvSpPr txBox="1"/>
          <p:nvPr/>
        </p:nvSpPr>
        <p:spPr>
          <a:xfrm>
            <a:off x="984590" y="3647268"/>
            <a:ext cx="2358951" cy="1015663"/>
          </a:xfrm>
          <a:prstGeom prst="rect">
            <a:avLst/>
          </a:prstGeom>
          <a:noFill/>
        </p:spPr>
        <p:txBody>
          <a:bodyPr wrap="square" rtlCol="0">
            <a:spAutoFit/>
          </a:bodyPr>
          <a:lstStyle/>
          <a:p>
            <a:pPr algn="ctr"/>
            <a:r>
              <a:rPr lang="en-US" sz="2000" dirty="0"/>
              <a:t>Multiple credible national and state programs </a:t>
            </a:r>
          </a:p>
        </p:txBody>
      </p:sp>
      <p:sp>
        <p:nvSpPr>
          <p:cNvPr id="14" name="TextBox 13">
            <a:extLst>
              <a:ext uri="{FF2B5EF4-FFF2-40B4-BE49-F238E27FC236}">
                <a16:creationId xmlns:a16="http://schemas.microsoft.com/office/drawing/2014/main" id="{1982D25C-EAA9-4F3A-B9C9-D8369510372F}"/>
              </a:ext>
            </a:extLst>
          </p:cNvPr>
          <p:cNvSpPr txBox="1"/>
          <p:nvPr/>
        </p:nvSpPr>
        <p:spPr>
          <a:xfrm>
            <a:off x="8281269" y="3630939"/>
            <a:ext cx="2926141" cy="1015663"/>
          </a:xfrm>
          <a:prstGeom prst="rect">
            <a:avLst/>
          </a:prstGeom>
          <a:noFill/>
        </p:spPr>
        <p:txBody>
          <a:bodyPr wrap="square" rtlCol="0">
            <a:spAutoFit/>
          </a:bodyPr>
          <a:lstStyle/>
          <a:p>
            <a:pPr algn="ctr"/>
            <a:r>
              <a:rPr lang="en-US" sz="2000" dirty="0"/>
              <a:t>Multiple states, HHS PREP, multiple examples</a:t>
            </a:r>
          </a:p>
        </p:txBody>
      </p:sp>
    </p:spTree>
    <p:extLst>
      <p:ext uri="{BB962C8B-B14F-4D97-AF65-F5344CB8AC3E}">
        <p14:creationId xmlns:p14="http://schemas.microsoft.com/office/powerpoint/2010/main" val="27527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EFC0A-6899-3647-A3B2-64C6318AEDDF}"/>
              </a:ext>
            </a:extLst>
          </p:cNvPr>
          <p:cNvSpPr>
            <a:spLocks noGrp="1"/>
          </p:cNvSpPr>
          <p:nvPr>
            <p:ph type="ctrTitle"/>
          </p:nvPr>
        </p:nvSpPr>
        <p:spPr>
          <a:xfrm>
            <a:off x="1013823" y="1618569"/>
            <a:ext cx="10164354" cy="2771775"/>
          </a:xfrm>
        </p:spPr>
        <p:txBody>
          <a:bodyPr>
            <a:normAutofit/>
          </a:bodyPr>
          <a:lstStyle/>
          <a:p>
            <a:pPr algn="ctr"/>
            <a:r>
              <a:rPr lang="en-US" sz="4800" dirty="0">
                <a:solidFill>
                  <a:schemeClr val="tx1"/>
                </a:solidFill>
              </a:rPr>
              <a:t>Independent Prescriptive Authority </a:t>
            </a:r>
            <a:br>
              <a:rPr lang="en-US" sz="4800" dirty="0">
                <a:solidFill>
                  <a:schemeClr val="tx1"/>
                </a:solidFill>
              </a:rPr>
            </a:br>
            <a:endParaRPr lang="en-US" sz="4800" i="1" dirty="0">
              <a:solidFill>
                <a:schemeClr val="tx1"/>
              </a:solidFill>
            </a:endParaRPr>
          </a:p>
        </p:txBody>
      </p:sp>
    </p:spTree>
    <p:extLst>
      <p:ext uri="{BB962C8B-B14F-4D97-AF65-F5344CB8AC3E}">
        <p14:creationId xmlns:p14="http://schemas.microsoft.com/office/powerpoint/2010/main" val="307296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B9CF-6EB5-6746-8A17-8A07586A303F}"/>
              </a:ext>
            </a:extLst>
          </p:cNvPr>
          <p:cNvSpPr>
            <a:spLocks noGrp="1"/>
          </p:cNvSpPr>
          <p:nvPr>
            <p:ph type="title"/>
          </p:nvPr>
        </p:nvSpPr>
        <p:spPr/>
        <p:txBody>
          <a:bodyPr/>
          <a:lstStyle/>
          <a:p>
            <a:r>
              <a:rPr lang="en-US" dirty="0"/>
              <a:t>The Continuum of RPh Prescriptive Authority</a:t>
            </a:r>
            <a:r>
              <a:rPr lang="en-US" baseline="30000" dirty="0"/>
              <a:t>17</a:t>
            </a:r>
          </a:p>
        </p:txBody>
      </p:sp>
      <p:pic>
        <p:nvPicPr>
          <p:cNvPr id="1026" name="Picture 2" descr="State Practice Act Changes Pharmacist Prescriptive Authority Trends">
            <a:extLst>
              <a:ext uri="{FF2B5EF4-FFF2-40B4-BE49-F238E27FC236}">
                <a16:creationId xmlns:a16="http://schemas.microsoft.com/office/drawing/2014/main" id="{DB22D988-B8F4-AB44-9C7A-D60D14FCE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7" t="26667" r="5167" b="9884"/>
          <a:stretch/>
        </p:blipFill>
        <p:spPr bwMode="auto">
          <a:xfrm>
            <a:off x="408431" y="2194560"/>
            <a:ext cx="10312367" cy="410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1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79" y="407120"/>
            <a:ext cx="9170463" cy="1143000"/>
          </a:xfrm>
        </p:spPr>
        <p:txBody>
          <a:bodyPr>
            <a:normAutofit fontScale="90000"/>
          </a:bodyPr>
          <a:lstStyle/>
          <a:p>
            <a:r>
              <a:rPr lang="en-US" sz="4800" dirty="0">
                <a:solidFill>
                  <a:schemeClr val="tx1"/>
                </a:solidFill>
              </a:rPr>
              <a:t>Pre-Learning Assessment Check #1</a:t>
            </a:r>
          </a:p>
        </p:txBody>
      </p:sp>
      <p:graphicFrame>
        <p:nvGraphicFramePr>
          <p:cNvPr id="6" name="Diagram 5">
            <a:extLst>
              <a:ext uri="{FF2B5EF4-FFF2-40B4-BE49-F238E27FC236}">
                <a16:creationId xmlns:a16="http://schemas.microsoft.com/office/drawing/2014/main" id="{C8C29D6A-46E5-2C4A-B175-29050221C03C}"/>
              </a:ext>
            </a:extLst>
          </p:cNvPr>
          <p:cNvGraphicFramePr/>
          <p:nvPr/>
        </p:nvGraphicFramePr>
        <p:xfrm>
          <a:off x="1128919" y="1711503"/>
          <a:ext cx="4802843" cy="425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1E2977A8-99B9-4845-AD1D-48C4085DDA66}"/>
              </a:ext>
            </a:extLst>
          </p:cNvPr>
          <p:cNvGraphicFramePr/>
          <p:nvPr>
            <p:extLst>
              <p:ext uri="{D42A27DB-BD31-4B8C-83A1-F6EECF244321}">
                <p14:modId xmlns:p14="http://schemas.microsoft.com/office/powerpoint/2010/main" val="4100554531"/>
              </p:ext>
            </p:extLst>
          </p:nvPr>
        </p:nvGraphicFramePr>
        <p:xfrm>
          <a:off x="672180" y="2034270"/>
          <a:ext cx="9983750" cy="4500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42293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5DB0CCF-61EB-6E4C-A8FB-7AE0EB95C5B3}"/>
              </a:ext>
            </a:extLst>
          </p:cNvPr>
          <p:cNvSpPr/>
          <p:nvPr/>
        </p:nvSpPr>
        <p:spPr>
          <a:xfrm>
            <a:off x="8612162" y="3153427"/>
            <a:ext cx="1999259" cy="2061902"/>
          </a:xfrm>
          <a:prstGeom prst="rect">
            <a:avLst/>
          </a:prstGeom>
          <a:solidFill>
            <a:schemeClr val="bg1"/>
          </a:solid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7927649-492F-0F45-BAF9-C197D42EEF99}"/>
              </a:ext>
            </a:extLst>
          </p:cNvPr>
          <p:cNvSpPr/>
          <p:nvPr/>
        </p:nvSpPr>
        <p:spPr>
          <a:xfrm>
            <a:off x="5971281" y="3153427"/>
            <a:ext cx="1999259" cy="2061902"/>
          </a:xfrm>
          <a:prstGeom prst="rect">
            <a:avLst/>
          </a:prstGeom>
          <a:solidFill>
            <a:schemeClr val="bg1"/>
          </a:solid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9E7FA48-43CB-8148-A150-2F1D355C68EE}"/>
              </a:ext>
            </a:extLst>
          </p:cNvPr>
          <p:cNvSpPr/>
          <p:nvPr/>
        </p:nvSpPr>
        <p:spPr>
          <a:xfrm>
            <a:off x="3377136" y="3131521"/>
            <a:ext cx="1999259" cy="2061902"/>
          </a:xfrm>
          <a:prstGeom prst="rect">
            <a:avLst/>
          </a:prstGeom>
          <a:solidFill>
            <a:schemeClr val="bg1"/>
          </a:solid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06A247E-6CBD-4A40-8928-9CC96B9609B6}"/>
              </a:ext>
            </a:extLst>
          </p:cNvPr>
          <p:cNvSpPr/>
          <p:nvPr/>
        </p:nvSpPr>
        <p:spPr>
          <a:xfrm>
            <a:off x="852601" y="3131521"/>
            <a:ext cx="1999259" cy="2061902"/>
          </a:xfrm>
          <a:prstGeom prst="rect">
            <a:avLst/>
          </a:prstGeom>
          <a:solidFill>
            <a:schemeClr val="bg1"/>
          </a:solid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59F4424B-1F92-C741-A11F-ECE8C3E7985F}"/>
              </a:ext>
            </a:extLst>
          </p:cNvPr>
          <p:cNvSpPr>
            <a:spLocks noGrp="1"/>
          </p:cNvSpPr>
          <p:nvPr>
            <p:ph type="title"/>
          </p:nvPr>
        </p:nvSpPr>
        <p:spPr>
          <a:xfrm>
            <a:off x="436236" y="-48003"/>
            <a:ext cx="11319528" cy="1450757"/>
          </a:xfrm>
        </p:spPr>
        <p:txBody>
          <a:bodyPr>
            <a:normAutofit/>
          </a:bodyPr>
          <a:lstStyle/>
          <a:p>
            <a:pPr algn="l"/>
            <a:r>
              <a:rPr lang="en-US" dirty="0">
                <a:solidFill>
                  <a:schemeClr val="tx1"/>
                </a:solidFill>
              </a:rPr>
              <a:t>State Laws: </a:t>
            </a:r>
            <a:r>
              <a:rPr lang="en-US" u="sng" dirty="0">
                <a:solidFill>
                  <a:schemeClr val="tx1"/>
                </a:solidFill>
              </a:rPr>
              <a:t>Independent </a:t>
            </a:r>
            <a:r>
              <a:rPr lang="en-US" dirty="0">
                <a:solidFill>
                  <a:schemeClr val="tx1"/>
                </a:solidFill>
              </a:rPr>
              <a:t>Prescribing</a:t>
            </a:r>
            <a:r>
              <a:rPr lang="en-US" baseline="30000" dirty="0">
                <a:solidFill>
                  <a:schemeClr val="tx1"/>
                </a:solidFill>
              </a:rPr>
              <a:t>18-21</a:t>
            </a:r>
            <a:r>
              <a:rPr lang="en-US" dirty="0">
                <a:solidFill>
                  <a:schemeClr val="tx1"/>
                </a:solidFill>
              </a:rPr>
              <a:t> </a:t>
            </a:r>
          </a:p>
        </p:txBody>
      </p:sp>
      <p:pic>
        <p:nvPicPr>
          <p:cNvPr id="16" name="Picture 2" descr="Image result for idaho">
            <a:extLst>
              <a:ext uri="{FF2B5EF4-FFF2-40B4-BE49-F238E27FC236}">
                <a16:creationId xmlns:a16="http://schemas.microsoft.com/office/drawing/2014/main" id="{DC7EDC46-A0D4-B744-A758-678D07B9CBB2}"/>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0912349">
            <a:off x="3654869" y="3210158"/>
            <a:ext cx="1135003" cy="18241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B0F1933-CD92-A242-AD08-DDE80779FAE6}"/>
              </a:ext>
            </a:extLst>
          </p:cNvPr>
          <p:cNvPicPr>
            <a:picLocks noChangeAspect="1"/>
          </p:cNvPicPr>
          <p:nvPr/>
        </p:nvPicPr>
        <p:blipFill>
          <a:blip r:embed="rId4"/>
          <a:stretch>
            <a:fillRect/>
          </a:stretch>
        </p:blipFill>
        <p:spPr>
          <a:xfrm>
            <a:off x="1283960" y="3258717"/>
            <a:ext cx="1066932" cy="1807509"/>
          </a:xfrm>
          <a:prstGeom prst="rect">
            <a:avLst/>
          </a:prstGeom>
        </p:spPr>
      </p:pic>
      <p:sp>
        <p:nvSpPr>
          <p:cNvPr id="18" name="Content Placeholder 4">
            <a:extLst>
              <a:ext uri="{FF2B5EF4-FFF2-40B4-BE49-F238E27FC236}">
                <a16:creationId xmlns:a16="http://schemas.microsoft.com/office/drawing/2014/main" id="{82E0570F-7985-42D1-B284-95BE866F1371}"/>
              </a:ext>
            </a:extLst>
          </p:cNvPr>
          <p:cNvSpPr txBox="1">
            <a:spLocks/>
          </p:cNvSpPr>
          <p:nvPr/>
        </p:nvSpPr>
        <p:spPr>
          <a:xfrm>
            <a:off x="997792" y="1765347"/>
            <a:ext cx="7868621" cy="2397125"/>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sz="2400" dirty="0"/>
              <a:t>Alberta (Canada), ID</a:t>
            </a:r>
          </a:p>
          <a:p>
            <a:pPr marL="0" indent="0">
              <a:buFont typeface="Arial" pitchFamily="34" charset="0"/>
              <a:buNone/>
            </a:pPr>
            <a:r>
              <a:rPr lang="en-US" sz="2400" b="1" dirty="0">
                <a:solidFill>
                  <a:srgbClr val="0070C0"/>
                </a:solidFill>
              </a:rPr>
              <a:t>*</a:t>
            </a:r>
            <a:r>
              <a:rPr lang="en-US" sz="2400" b="1" dirty="0"/>
              <a:t>Recently Passed Bills: </a:t>
            </a:r>
            <a:r>
              <a:rPr lang="en-US" sz="2400" dirty="0">
                <a:solidFill>
                  <a:srgbClr val="0070C0"/>
                </a:solidFill>
              </a:rPr>
              <a:t>CO, UT, ID</a:t>
            </a:r>
          </a:p>
        </p:txBody>
      </p:sp>
      <p:sp>
        <p:nvSpPr>
          <p:cNvPr id="26" name="Freeform 22">
            <a:extLst>
              <a:ext uri="{FF2B5EF4-FFF2-40B4-BE49-F238E27FC236}">
                <a16:creationId xmlns:a16="http://schemas.microsoft.com/office/drawing/2014/main" id="{9310C93C-FFD6-204D-82FD-B20980EE7FFE}"/>
              </a:ext>
            </a:extLst>
          </p:cNvPr>
          <p:cNvSpPr>
            <a:spLocks/>
          </p:cNvSpPr>
          <p:nvPr/>
        </p:nvSpPr>
        <p:spPr bwMode="auto">
          <a:xfrm>
            <a:off x="6473518" y="3415180"/>
            <a:ext cx="994783" cy="1437556"/>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chemeClr val="accent1">
              <a:lumMod val="75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27" name="Picture 4" descr="Image result for colorado map blank image">
            <a:extLst>
              <a:ext uri="{FF2B5EF4-FFF2-40B4-BE49-F238E27FC236}">
                <a16:creationId xmlns:a16="http://schemas.microsoft.com/office/drawing/2014/main" id="{BD026C7F-C2CD-B246-874A-3EB4028037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83" t="10239" r="5855" b="6323"/>
          <a:stretch/>
        </p:blipFill>
        <p:spPr bwMode="auto">
          <a:xfrm>
            <a:off x="8819524" y="3563938"/>
            <a:ext cx="1516240" cy="114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04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CB9-6F3C-0F46-A447-69D214C7C2C7}"/>
              </a:ext>
            </a:extLst>
          </p:cNvPr>
          <p:cNvSpPr>
            <a:spLocks noGrp="1"/>
          </p:cNvSpPr>
          <p:nvPr>
            <p:ph type="title"/>
          </p:nvPr>
        </p:nvSpPr>
        <p:spPr>
          <a:xfrm>
            <a:off x="609600" y="66577"/>
            <a:ext cx="10972800" cy="1143000"/>
          </a:xfrm>
        </p:spPr>
        <p:txBody>
          <a:bodyPr>
            <a:normAutofit/>
          </a:bodyPr>
          <a:lstStyle/>
          <a:p>
            <a:r>
              <a:rPr lang="en-US" sz="4400" dirty="0">
                <a:solidFill>
                  <a:schemeClr val="tx1"/>
                </a:solidFill>
              </a:rPr>
              <a:t>Evidence: </a:t>
            </a:r>
            <a:r>
              <a:rPr lang="en-US" sz="4400" u="sng" dirty="0">
                <a:solidFill>
                  <a:schemeClr val="tx1"/>
                </a:solidFill>
              </a:rPr>
              <a:t>Independent</a:t>
            </a:r>
            <a:r>
              <a:rPr lang="en-US" sz="4400" dirty="0">
                <a:solidFill>
                  <a:schemeClr val="tx1"/>
                </a:solidFill>
              </a:rPr>
              <a:t> Prescribing</a:t>
            </a:r>
            <a:r>
              <a:rPr lang="en-US" sz="4400" baseline="30000" dirty="0">
                <a:solidFill>
                  <a:schemeClr val="tx1"/>
                </a:solidFill>
              </a:rPr>
              <a:t>22</a:t>
            </a:r>
          </a:p>
        </p:txBody>
      </p:sp>
      <p:sp>
        <p:nvSpPr>
          <p:cNvPr id="4" name="Rectangle 3">
            <a:extLst>
              <a:ext uri="{FF2B5EF4-FFF2-40B4-BE49-F238E27FC236}">
                <a16:creationId xmlns:a16="http://schemas.microsoft.com/office/drawing/2014/main" id="{DF2EB0FE-6C97-A340-9378-BF96906E89E6}"/>
              </a:ext>
            </a:extLst>
          </p:cNvPr>
          <p:cNvSpPr/>
          <p:nvPr/>
        </p:nvSpPr>
        <p:spPr>
          <a:xfrm>
            <a:off x="823864" y="1451813"/>
            <a:ext cx="9124808" cy="88667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7281FCA-9989-214D-9FB3-F5998CD1A40E}"/>
              </a:ext>
            </a:extLst>
          </p:cNvPr>
          <p:cNvSpPr txBox="1"/>
          <p:nvPr/>
        </p:nvSpPr>
        <p:spPr>
          <a:xfrm>
            <a:off x="939978" y="1573733"/>
            <a:ext cx="8871533" cy="2554545"/>
          </a:xfrm>
          <a:prstGeom prst="rect">
            <a:avLst/>
          </a:prstGeom>
          <a:noFill/>
        </p:spPr>
        <p:txBody>
          <a:bodyPr wrap="square" rtlCol="0">
            <a:spAutoFit/>
          </a:bodyPr>
          <a:lstStyle/>
          <a:p>
            <a:r>
              <a:rPr lang="en-US" sz="2000" b="1" dirty="0"/>
              <a:t>Effects of pharmacist prescribing on patient outcomes in the hospital setting: a systematic review (15 studies)</a:t>
            </a:r>
          </a:p>
          <a:p>
            <a:endParaRPr lang="en-US" sz="2000" dirty="0"/>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a:p>
          <a:p>
            <a:pPr lvl="1"/>
            <a:endParaRPr lang="en-US" sz="2000" b="1" u="sng" dirty="0"/>
          </a:p>
        </p:txBody>
      </p:sp>
      <p:graphicFrame>
        <p:nvGraphicFramePr>
          <p:cNvPr id="6" name="Diagram 5">
            <a:extLst>
              <a:ext uri="{FF2B5EF4-FFF2-40B4-BE49-F238E27FC236}">
                <a16:creationId xmlns:a16="http://schemas.microsoft.com/office/drawing/2014/main" id="{93C8CC5E-7195-0F40-AF3A-B3C6B1DE73F3}"/>
              </a:ext>
            </a:extLst>
          </p:cNvPr>
          <p:cNvGraphicFramePr/>
          <p:nvPr>
            <p:extLst>
              <p:ext uri="{D42A27DB-BD31-4B8C-83A1-F6EECF244321}">
                <p14:modId xmlns:p14="http://schemas.microsoft.com/office/powerpoint/2010/main" val="989626207"/>
              </p:ext>
            </p:extLst>
          </p:nvPr>
        </p:nvGraphicFramePr>
        <p:xfrm>
          <a:off x="823864" y="2665238"/>
          <a:ext cx="4979561" cy="316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24B58413-14E4-7046-B1A0-F3514F910B4C}"/>
              </a:ext>
            </a:extLst>
          </p:cNvPr>
          <p:cNvSpPr/>
          <p:nvPr/>
        </p:nvSpPr>
        <p:spPr>
          <a:xfrm>
            <a:off x="6012180" y="2665238"/>
            <a:ext cx="4206240" cy="3169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Author Conclusion:</a:t>
            </a:r>
          </a:p>
          <a:p>
            <a:endParaRPr lang="en-US" b="1" dirty="0">
              <a:solidFill>
                <a:schemeClr val="tx1"/>
              </a:solidFill>
            </a:endParaRPr>
          </a:p>
          <a:p>
            <a:pPr algn="ctr"/>
            <a:r>
              <a:rPr lang="en-US" i="1" dirty="0">
                <a:solidFill>
                  <a:schemeClr val="tx1"/>
                </a:solidFill>
              </a:rPr>
              <a:t>“Pharmacists are better at adhering to dosing guidelines when prescribing by protocol and make significantly fewer prescribing errors when charting patients' usual medications on admission to hospital.”</a:t>
            </a:r>
          </a:p>
        </p:txBody>
      </p:sp>
    </p:spTree>
    <p:extLst>
      <p:ext uri="{BB962C8B-B14F-4D97-AF65-F5344CB8AC3E}">
        <p14:creationId xmlns:p14="http://schemas.microsoft.com/office/powerpoint/2010/main" val="416652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A27933-CFA1-4CE4-9597-A226A8871F34}"/>
              </a:ext>
            </a:extLst>
          </p:cNvPr>
          <p:cNvSpPr/>
          <p:nvPr/>
        </p:nvSpPr>
        <p:spPr>
          <a:xfrm>
            <a:off x="6039847" y="1565910"/>
            <a:ext cx="4274274" cy="441862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421CB9-6F3C-0F46-A447-69D214C7C2C7}"/>
              </a:ext>
            </a:extLst>
          </p:cNvPr>
          <p:cNvSpPr>
            <a:spLocks noGrp="1"/>
          </p:cNvSpPr>
          <p:nvPr>
            <p:ph type="title"/>
          </p:nvPr>
        </p:nvSpPr>
        <p:spPr>
          <a:xfrm>
            <a:off x="340360" y="125135"/>
            <a:ext cx="10972800" cy="1143000"/>
          </a:xfrm>
        </p:spPr>
        <p:txBody>
          <a:bodyPr>
            <a:normAutofit/>
          </a:bodyPr>
          <a:lstStyle/>
          <a:p>
            <a:r>
              <a:rPr lang="en-US" sz="4400" dirty="0">
                <a:solidFill>
                  <a:schemeClr val="tx1"/>
                </a:solidFill>
              </a:rPr>
              <a:t>Evidence: </a:t>
            </a:r>
            <a:r>
              <a:rPr lang="en-US" sz="4400" u="sng" dirty="0">
                <a:solidFill>
                  <a:schemeClr val="tx1"/>
                </a:solidFill>
              </a:rPr>
              <a:t>Independent</a:t>
            </a:r>
            <a:r>
              <a:rPr lang="en-US" sz="4400" dirty="0">
                <a:solidFill>
                  <a:schemeClr val="tx1"/>
                </a:solidFill>
              </a:rPr>
              <a:t> Prescribing</a:t>
            </a:r>
            <a:r>
              <a:rPr lang="en-US" sz="4400" baseline="30000" dirty="0">
                <a:solidFill>
                  <a:schemeClr val="tx1"/>
                </a:solidFill>
              </a:rPr>
              <a:t>23-28</a:t>
            </a:r>
          </a:p>
        </p:txBody>
      </p:sp>
      <p:sp>
        <p:nvSpPr>
          <p:cNvPr id="4" name="Rectangle 3">
            <a:extLst>
              <a:ext uri="{FF2B5EF4-FFF2-40B4-BE49-F238E27FC236}">
                <a16:creationId xmlns:a16="http://schemas.microsoft.com/office/drawing/2014/main" id="{DF2EB0FE-6C97-A340-9378-BF96906E89E6}"/>
              </a:ext>
            </a:extLst>
          </p:cNvPr>
          <p:cNvSpPr/>
          <p:nvPr/>
        </p:nvSpPr>
        <p:spPr>
          <a:xfrm>
            <a:off x="1303020" y="1565910"/>
            <a:ext cx="4274274" cy="44186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7281FCA-9989-214D-9FB3-F5998CD1A40E}"/>
              </a:ext>
            </a:extLst>
          </p:cNvPr>
          <p:cNvSpPr txBox="1"/>
          <p:nvPr/>
        </p:nvSpPr>
        <p:spPr>
          <a:xfrm>
            <a:off x="1465759" y="1722418"/>
            <a:ext cx="3606800" cy="6247864"/>
          </a:xfrm>
          <a:prstGeom prst="rect">
            <a:avLst/>
          </a:prstGeom>
          <a:noFill/>
        </p:spPr>
        <p:txBody>
          <a:bodyPr wrap="square" rtlCol="0">
            <a:spAutoFit/>
          </a:bodyPr>
          <a:lstStyle/>
          <a:p>
            <a:r>
              <a:rPr lang="en-US" sz="2000" b="1" dirty="0"/>
              <a:t>RxING (26 wks.):</a:t>
            </a:r>
          </a:p>
          <a:p>
            <a:pPr marL="342900" indent="-342900">
              <a:buFont typeface="Arial" panose="020B0604020202020204" pitchFamily="34" charset="0"/>
              <a:buChar char="•"/>
            </a:pPr>
            <a:r>
              <a:rPr lang="en-US" sz="2000" dirty="0"/>
              <a:t>100 patients, diabetes</a:t>
            </a:r>
          </a:p>
          <a:p>
            <a:pPr marL="342900" indent="-342900">
              <a:buFont typeface="Arial" panose="020B0604020202020204" pitchFamily="34" charset="0"/>
              <a:buChar char="•"/>
            </a:pPr>
            <a:r>
              <a:rPr lang="en-US" sz="2000" dirty="0"/>
              <a:t>A1c reduced from 9.1% to 7.3% </a:t>
            </a:r>
          </a:p>
          <a:p>
            <a:pPr marL="342900" indent="-342900">
              <a:buFont typeface="Arial" panose="020B0604020202020204" pitchFamily="34" charset="0"/>
              <a:buChar char="•"/>
            </a:pPr>
            <a:r>
              <a:rPr lang="en-US" sz="2000" dirty="0"/>
              <a:t>FBG reduced from 198 to 124</a:t>
            </a:r>
          </a:p>
          <a:p>
            <a:endParaRPr lang="en-US" sz="2000" dirty="0"/>
          </a:p>
          <a:p>
            <a:r>
              <a:rPr lang="en-US" sz="2000" b="1" dirty="0"/>
              <a:t>RxACTION (24 wks.):</a:t>
            </a:r>
          </a:p>
          <a:p>
            <a:pPr marL="342900" indent="-342900">
              <a:buFont typeface="Arial" panose="020B0604020202020204" pitchFamily="34" charset="0"/>
              <a:buChar char="•"/>
            </a:pPr>
            <a:r>
              <a:rPr lang="en-US" sz="2000" dirty="0"/>
              <a:t>248 patients, blood pressure</a:t>
            </a:r>
          </a:p>
          <a:p>
            <a:pPr marL="342900" indent="-342900">
              <a:buFont typeface="Arial" panose="020B0604020202020204" pitchFamily="34" charset="0"/>
              <a:buChar char="•"/>
            </a:pPr>
            <a:r>
              <a:rPr lang="en-US" sz="2000" dirty="0"/>
              <a:t>Systolic reduced 18.3 mm/Hg, diastolic 8 mm/Hg</a:t>
            </a:r>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a:p>
          <a:p>
            <a:pPr lvl="1"/>
            <a:endParaRPr lang="en-US" sz="2000" b="1" u="sng" dirty="0"/>
          </a:p>
        </p:txBody>
      </p:sp>
      <p:sp>
        <p:nvSpPr>
          <p:cNvPr id="14" name="TextBox 13">
            <a:extLst>
              <a:ext uri="{FF2B5EF4-FFF2-40B4-BE49-F238E27FC236}">
                <a16:creationId xmlns:a16="http://schemas.microsoft.com/office/drawing/2014/main" id="{DC33EBEC-6503-F54E-A6B7-1FACC374AEF9}"/>
              </a:ext>
            </a:extLst>
          </p:cNvPr>
          <p:cNvSpPr txBox="1"/>
          <p:nvPr/>
        </p:nvSpPr>
        <p:spPr>
          <a:xfrm>
            <a:off x="6187440" y="1722418"/>
            <a:ext cx="3606800" cy="3970318"/>
          </a:xfrm>
          <a:prstGeom prst="rect">
            <a:avLst/>
          </a:prstGeom>
          <a:noFill/>
        </p:spPr>
        <p:txBody>
          <a:bodyPr wrap="square" rtlCol="0">
            <a:spAutoFit/>
          </a:bodyPr>
          <a:lstStyle/>
          <a:p>
            <a:r>
              <a:rPr lang="en-US" sz="2000" b="1" dirty="0">
                <a:solidFill>
                  <a:schemeClr val="bg1"/>
                </a:solidFill>
              </a:rPr>
              <a:t>RxEACH (12 wks.):</a:t>
            </a:r>
          </a:p>
          <a:p>
            <a:pPr marL="342900" indent="-342900">
              <a:buFont typeface="Arial" panose="020B0604020202020204" pitchFamily="34" charset="0"/>
              <a:buChar char="•"/>
            </a:pPr>
            <a:r>
              <a:rPr lang="en-US" sz="2000" dirty="0">
                <a:solidFill>
                  <a:schemeClr val="bg1"/>
                </a:solidFill>
              </a:rPr>
              <a:t>723 patients, CV risk reduction</a:t>
            </a:r>
          </a:p>
          <a:p>
            <a:pPr marL="342900" indent="-342900">
              <a:buFont typeface="Arial" panose="020B0604020202020204" pitchFamily="34" charset="0"/>
              <a:buChar char="•"/>
            </a:pPr>
            <a:r>
              <a:rPr lang="en-US" sz="2000" dirty="0">
                <a:solidFill>
                  <a:schemeClr val="bg1"/>
                </a:solidFill>
              </a:rPr>
              <a:t>21% greater relative reduction in estimated risk for CV events</a:t>
            </a:r>
          </a:p>
          <a:p>
            <a:endParaRPr lang="en-US" sz="2000" b="1" dirty="0">
              <a:solidFill>
                <a:schemeClr val="bg1"/>
              </a:solidFill>
            </a:endParaRPr>
          </a:p>
          <a:p>
            <a:r>
              <a:rPr lang="en-US" sz="2000" b="1" dirty="0">
                <a:solidFill>
                  <a:schemeClr val="bg1"/>
                </a:solidFill>
              </a:rPr>
              <a:t>RxOUTMAP:</a:t>
            </a:r>
          </a:p>
          <a:p>
            <a:pPr marL="285750" indent="-285750">
              <a:buFont typeface="Arial" panose="020B0604020202020204" pitchFamily="34" charset="0"/>
              <a:buChar char="•"/>
            </a:pPr>
            <a:r>
              <a:rPr lang="en-US" sz="2000" dirty="0">
                <a:solidFill>
                  <a:schemeClr val="bg1"/>
                </a:solidFill>
              </a:rPr>
              <a:t>750 patients, UTIs </a:t>
            </a:r>
          </a:p>
          <a:p>
            <a:pPr marL="285750" indent="-285750">
              <a:buFont typeface="Arial" panose="020B0604020202020204" pitchFamily="34" charset="0"/>
              <a:buChar char="•"/>
            </a:pPr>
            <a:r>
              <a:rPr lang="en-US" dirty="0">
                <a:solidFill>
                  <a:schemeClr val="bg1"/>
                </a:solidFill>
              </a:rPr>
              <a:t>RPh arm </a:t>
            </a:r>
            <a:r>
              <a:rPr lang="en-US" dirty="0">
                <a:solidFill>
                  <a:schemeClr val="bg1"/>
                </a:solidFill>
                <a:sym typeface="Wingdings" pitchFamily="2" charset="2"/>
              </a:rPr>
              <a:t> 88.6% clinical cure rate </a:t>
            </a:r>
          </a:p>
          <a:p>
            <a:pPr marL="285750" indent="-285750">
              <a:buFont typeface="Arial" panose="020B0604020202020204" pitchFamily="34" charset="0"/>
              <a:buChar char="•"/>
            </a:pPr>
            <a:endParaRPr lang="en-US" dirty="0">
              <a:solidFill>
                <a:schemeClr val="bg1"/>
              </a:solidFill>
              <a:sym typeface="Wingdings" pitchFamily="2" charset="2"/>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5473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E7B7-DB0D-344B-A8C7-19ACF2309655}"/>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64F3B66-1EE2-9A48-814C-DF8707E02632}"/>
              </a:ext>
            </a:extLst>
          </p:cNvPr>
          <p:cNvSpPr>
            <a:spLocks noGrp="1"/>
          </p:cNvSpPr>
          <p:nvPr>
            <p:ph type="body" sz="quarter" idx="10"/>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0842897E-1546-A048-BDA6-0FA0DBC75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0" y="33772"/>
            <a:ext cx="5297348" cy="238414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DC923D0-7AA5-C041-B80B-AAB3331DE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818" y="0"/>
            <a:ext cx="6775253" cy="211184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28AE5AE2-FCBD-0D40-A30F-D4FBD2011F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456" y="4833875"/>
            <a:ext cx="6207544" cy="2031413"/>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96C05EF5-52F9-9C4A-A46E-09FF9C45F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65460"/>
            <a:ext cx="6010656" cy="2099828"/>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2E22E528-265C-5B41-B1A6-D41C9A01C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24767"/>
            <a:ext cx="5660644" cy="2440693"/>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3EE38694-EAE2-BD49-85CF-ED7D33A426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8181" y="2321299"/>
            <a:ext cx="6440733" cy="2440692"/>
          </a:xfrm>
          <a:prstGeom prst="rect">
            <a:avLst/>
          </a:prstGeom>
        </p:spPr>
      </p:pic>
    </p:spTree>
    <p:extLst>
      <p:ext uri="{BB962C8B-B14F-4D97-AF65-F5344CB8AC3E}">
        <p14:creationId xmlns:p14="http://schemas.microsoft.com/office/powerpoint/2010/main" val="232949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142543" y="1357401"/>
            <a:ext cx="8515932" cy="4467562"/>
            <a:chOff x="417329" y="1750455"/>
            <a:chExt cx="4008866" cy="2141928"/>
          </a:xfrm>
          <a:solidFill>
            <a:schemeClr val="bg1"/>
          </a:solidFill>
          <a:effectLst>
            <a:outerShdw blurRad="50800" dist="38100" dir="2700000" algn="tl" rotWithShape="0">
              <a:prstClr val="black">
                <a:alpha val="40000"/>
              </a:prstClr>
            </a:outerShdw>
          </a:effectLst>
        </p:grpSpPr>
        <p:sp>
          <p:nvSpPr>
            <p:cNvPr id="9" name="Freeform 7"/>
            <p:cNvSpPr>
              <a:spLocks/>
            </p:cNvSpPr>
            <p:nvPr/>
          </p:nvSpPr>
          <p:spPr bwMode="auto">
            <a:xfrm>
              <a:off x="2987825" y="3428998"/>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solidFill>
              <a:schemeClr val="tx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8"/>
            <p:cNvSpPr>
              <a:spLocks/>
            </p:cNvSpPr>
            <p:nvPr/>
          </p:nvSpPr>
          <p:spPr bwMode="auto">
            <a:xfrm>
              <a:off x="2918183" y="3041505"/>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9"/>
            <p:cNvSpPr>
              <a:spLocks/>
            </p:cNvSpPr>
            <p:nvPr/>
          </p:nvSpPr>
          <p:spPr bwMode="auto">
            <a:xfrm>
              <a:off x="2694973" y="3041505"/>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10"/>
            <p:cNvSpPr>
              <a:spLocks/>
            </p:cNvSpPr>
            <p:nvPr/>
          </p:nvSpPr>
          <p:spPr bwMode="auto">
            <a:xfrm>
              <a:off x="3189607" y="2902222"/>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1"/>
            <p:cNvSpPr>
              <a:spLocks/>
            </p:cNvSpPr>
            <p:nvPr/>
          </p:nvSpPr>
          <p:spPr bwMode="auto">
            <a:xfrm>
              <a:off x="3287820" y="3027220"/>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FF930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2"/>
            <p:cNvSpPr>
              <a:spLocks/>
            </p:cNvSpPr>
            <p:nvPr/>
          </p:nvSpPr>
          <p:spPr bwMode="auto">
            <a:xfrm>
              <a:off x="3116394" y="3041505"/>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3"/>
            <p:cNvSpPr>
              <a:spLocks/>
            </p:cNvSpPr>
            <p:nvPr/>
          </p:nvSpPr>
          <p:spPr bwMode="auto">
            <a:xfrm>
              <a:off x="4088701" y="2488836"/>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4"/>
            <p:cNvSpPr>
              <a:spLocks/>
            </p:cNvSpPr>
            <p:nvPr/>
          </p:nvSpPr>
          <p:spPr bwMode="auto">
            <a:xfrm>
              <a:off x="1115087" y="2793120"/>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5"/>
            <p:cNvSpPr>
              <a:spLocks/>
            </p:cNvSpPr>
            <p:nvPr/>
          </p:nvSpPr>
          <p:spPr bwMode="auto">
            <a:xfrm>
              <a:off x="1511063" y="2839723"/>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solidFill>
              <a:schemeClr val="tx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6"/>
            <p:cNvSpPr>
              <a:spLocks/>
            </p:cNvSpPr>
            <p:nvPr/>
          </p:nvSpPr>
          <p:spPr bwMode="auto">
            <a:xfrm>
              <a:off x="438758" y="2386957"/>
              <a:ext cx="723201" cy="909806"/>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chemeClr val="tx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7"/>
            <p:cNvSpPr>
              <a:spLocks/>
            </p:cNvSpPr>
            <p:nvPr/>
          </p:nvSpPr>
          <p:spPr bwMode="auto">
            <a:xfrm>
              <a:off x="3319962" y="2723654"/>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8"/>
            <p:cNvSpPr>
              <a:spLocks/>
            </p:cNvSpPr>
            <p:nvPr/>
          </p:nvSpPr>
          <p:spPr bwMode="auto">
            <a:xfrm>
              <a:off x="1675346" y="2894985"/>
              <a:ext cx="901772" cy="925877"/>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rgbClr val="FF930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9"/>
            <p:cNvSpPr>
              <a:spLocks/>
            </p:cNvSpPr>
            <p:nvPr/>
          </p:nvSpPr>
          <p:spPr bwMode="auto">
            <a:xfrm>
              <a:off x="2536047" y="3220074"/>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20"/>
            <p:cNvSpPr>
              <a:spLocks/>
            </p:cNvSpPr>
            <p:nvPr/>
          </p:nvSpPr>
          <p:spPr bwMode="auto">
            <a:xfrm>
              <a:off x="2498547" y="2911150"/>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21"/>
            <p:cNvSpPr>
              <a:spLocks/>
            </p:cNvSpPr>
            <p:nvPr/>
          </p:nvSpPr>
          <p:spPr bwMode="auto">
            <a:xfrm>
              <a:off x="1356601" y="2163842"/>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22"/>
            <p:cNvSpPr>
              <a:spLocks/>
            </p:cNvSpPr>
            <p:nvPr/>
          </p:nvSpPr>
          <p:spPr bwMode="auto">
            <a:xfrm>
              <a:off x="1158389" y="2386957"/>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rgbClr val="92D05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25" name="Freeform 23"/>
            <p:cNvSpPr>
              <a:spLocks/>
            </p:cNvSpPr>
            <p:nvPr/>
          </p:nvSpPr>
          <p:spPr bwMode="auto">
            <a:xfrm>
              <a:off x="740538" y="2394474"/>
              <a:ext cx="437495" cy="632745"/>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24"/>
            <p:cNvSpPr>
              <a:spLocks/>
            </p:cNvSpPr>
            <p:nvPr/>
          </p:nvSpPr>
          <p:spPr bwMode="auto">
            <a:xfrm>
              <a:off x="1918200" y="2839723"/>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5"/>
            <p:cNvSpPr>
              <a:spLocks/>
            </p:cNvSpPr>
            <p:nvPr/>
          </p:nvSpPr>
          <p:spPr bwMode="auto">
            <a:xfrm>
              <a:off x="1843201" y="2317411"/>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6"/>
            <p:cNvSpPr>
              <a:spLocks/>
            </p:cNvSpPr>
            <p:nvPr/>
          </p:nvSpPr>
          <p:spPr bwMode="auto">
            <a:xfrm>
              <a:off x="1511063" y="2504907"/>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solidFill>
              <a:srgbClr val="92D05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7"/>
            <p:cNvSpPr>
              <a:spLocks/>
            </p:cNvSpPr>
            <p:nvPr/>
          </p:nvSpPr>
          <p:spPr bwMode="auto">
            <a:xfrm>
              <a:off x="447669" y="2028409"/>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chemeClr val="tx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8"/>
            <p:cNvSpPr>
              <a:spLocks/>
            </p:cNvSpPr>
            <p:nvPr/>
          </p:nvSpPr>
          <p:spPr bwMode="auto">
            <a:xfrm>
              <a:off x="2402119" y="2538835"/>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9"/>
            <p:cNvSpPr>
              <a:spLocks/>
            </p:cNvSpPr>
            <p:nvPr/>
          </p:nvSpPr>
          <p:spPr bwMode="auto">
            <a:xfrm>
              <a:off x="3328891" y="2603120"/>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30"/>
            <p:cNvSpPr>
              <a:spLocks/>
            </p:cNvSpPr>
            <p:nvPr/>
          </p:nvSpPr>
          <p:spPr bwMode="auto">
            <a:xfrm>
              <a:off x="3538709" y="2702225"/>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31"/>
            <p:cNvSpPr>
              <a:spLocks/>
            </p:cNvSpPr>
            <p:nvPr/>
          </p:nvSpPr>
          <p:spPr bwMode="auto">
            <a:xfrm>
              <a:off x="3819713" y="2552227"/>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4" name="Freeform 32"/>
            <p:cNvSpPr>
              <a:spLocks/>
            </p:cNvSpPr>
            <p:nvPr/>
          </p:nvSpPr>
          <p:spPr bwMode="auto">
            <a:xfrm>
              <a:off x="2778900" y="2902221"/>
              <a:ext cx="599991"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5" name="Freeform 33"/>
            <p:cNvSpPr>
              <a:spLocks/>
            </p:cNvSpPr>
            <p:nvPr/>
          </p:nvSpPr>
          <p:spPr bwMode="auto">
            <a:xfrm>
              <a:off x="1989626" y="2579906"/>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6" name="Freeform 34"/>
            <p:cNvSpPr>
              <a:spLocks/>
            </p:cNvSpPr>
            <p:nvPr/>
          </p:nvSpPr>
          <p:spPr bwMode="auto">
            <a:xfrm>
              <a:off x="2846756" y="2734368"/>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7" name="Freeform 35"/>
            <p:cNvSpPr>
              <a:spLocks/>
            </p:cNvSpPr>
            <p:nvPr/>
          </p:nvSpPr>
          <p:spPr bwMode="auto">
            <a:xfrm>
              <a:off x="2355692" y="2290625"/>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chemeClr val="tx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8" name="Freeform 36"/>
            <p:cNvSpPr>
              <a:spLocks/>
            </p:cNvSpPr>
            <p:nvPr/>
          </p:nvSpPr>
          <p:spPr bwMode="auto">
            <a:xfrm>
              <a:off x="1843201" y="2074557"/>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9" name="Freeform 37"/>
            <p:cNvSpPr>
              <a:spLocks/>
            </p:cNvSpPr>
            <p:nvPr/>
          </p:nvSpPr>
          <p:spPr bwMode="auto">
            <a:xfrm>
              <a:off x="3999416" y="2201341"/>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0" name="Freeform 38"/>
            <p:cNvSpPr>
              <a:spLocks/>
            </p:cNvSpPr>
            <p:nvPr/>
          </p:nvSpPr>
          <p:spPr bwMode="auto">
            <a:xfrm>
              <a:off x="3030681" y="2135271"/>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1" name="Freeform 39"/>
            <p:cNvSpPr>
              <a:spLocks/>
            </p:cNvSpPr>
            <p:nvPr/>
          </p:nvSpPr>
          <p:spPr bwMode="auto">
            <a:xfrm>
              <a:off x="2919969" y="2481694"/>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2" name="Freeform 40"/>
            <p:cNvSpPr>
              <a:spLocks/>
            </p:cNvSpPr>
            <p:nvPr/>
          </p:nvSpPr>
          <p:spPr bwMode="auto">
            <a:xfrm>
              <a:off x="2798542" y="1953131"/>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3" name="Freeform 41"/>
            <p:cNvSpPr>
              <a:spLocks/>
            </p:cNvSpPr>
            <p:nvPr/>
          </p:nvSpPr>
          <p:spPr bwMode="auto">
            <a:xfrm>
              <a:off x="2703901" y="2378125"/>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FF930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4" name="Freeform 42"/>
            <p:cNvSpPr>
              <a:spLocks/>
            </p:cNvSpPr>
            <p:nvPr/>
          </p:nvSpPr>
          <p:spPr bwMode="auto">
            <a:xfrm>
              <a:off x="3995845" y="2395982"/>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5" name="Freeform 43"/>
            <p:cNvSpPr>
              <a:spLocks/>
            </p:cNvSpPr>
            <p:nvPr/>
          </p:nvSpPr>
          <p:spPr bwMode="auto">
            <a:xfrm>
              <a:off x="947678" y="1799562"/>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92D050"/>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6" name="Freeform 44"/>
            <p:cNvSpPr>
              <a:spLocks/>
            </p:cNvSpPr>
            <p:nvPr/>
          </p:nvSpPr>
          <p:spPr bwMode="auto">
            <a:xfrm>
              <a:off x="1014641" y="1804688"/>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7" name="Freeform 45"/>
            <p:cNvSpPr>
              <a:spLocks/>
            </p:cNvSpPr>
            <p:nvPr/>
          </p:nvSpPr>
          <p:spPr bwMode="auto">
            <a:xfrm>
              <a:off x="417329" y="1799562"/>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8" name="Freeform 46"/>
            <p:cNvSpPr>
              <a:spLocks/>
            </p:cNvSpPr>
            <p:nvPr/>
          </p:nvSpPr>
          <p:spPr bwMode="auto">
            <a:xfrm>
              <a:off x="1843200" y="1799562"/>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9" name="Freeform 47"/>
            <p:cNvSpPr>
              <a:spLocks/>
            </p:cNvSpPr>
            <p:nvPr/>
          </p:nvSpPr>
          <p:spPr bwMode="auto">
            <a:xfrm>
              <a:off x="2619974" y="2008488"/>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Freeform 48"/>
            <p:cNvSpPr>
              <a:spLocks/>
            </p:cNvSpPr>
            <p:nvPr/>
          </p:nvSpPr>
          <p:spPr bwMode="auto">
            <a:xfrm>
              <a:off x="2312837" y="1750455"/>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1" name="Freeform 49"/>
            <p:cNvSpPr>
              <a:spLocks/>
            </p:cNvSpPr>
            <p:nvPr/>
          </p:nvSpPr>
          <p:spPr bwMode="auto">
            <a:xfrm>
              <a:off x="4156557" y="1960274"/>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rgbClr val="7030A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2" name="Freeform 50"/>
            <p:cNvSpPr>
              <a:spLocks/>
            </p:cNvSpPr>
            <p:nvPr/>
          </p:nvSpPr>
          <p:spPr bwMode="auto">
            <a:xfrm>
              <a:off x="4040488" y="2169200"/>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3" name="Freeform 51"/>
            <p:cNvSpPr>
              <a:spLocks/>
            </p:cNvSpPr>
            <p:nvPr/>
          </p:nvSpPr>
          <p:spPr bwMode="auto">
            <a:xfrm>
              <a:off x="3986916" y="2487053"/>
              <a:ext cx="101784" cy="83927"/>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chemeClr val="tx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4" name="Freeform 52"/>
            <p:cNvSpPr>
              <a:spLocks/>
            </p:cNvSpPr>
            <p:nvPr/>
          </p:nvSpPr>
          <p:spPr bwMode="auto">
            <a:xfrm>
              <a:off x="3173536" y="2487053"/>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5" name="Freeform 53"/>
            <p:cNvSpPr>
              <a:spLocks/>
            </p:cNvSpPr>
            <p:nvPr/>
          </p:nvSpPr>
          <p:spPr bwMode="auto">
            <a:xfrm>
              <a:off x="3473532"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6" name="Freeform 56"/>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7030A0"/>
            </a:solidFill>
            <a:ln>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57" name="Freeform 54"/>
          <p:cNvSpPr>
            <a:spLocks noEditPoints="1"/>
          </p:cNvSpPr>
          <p:nvPr/>
        </p:nvSpPr>
        <p:spPr bwMode="auto">
          <a:xfrm>
            <a:off x="98931" y="1357400"/>
            <a:ext cx="1730233" cy="1124698"/>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rgbClr val="7030A0"/>
          </a:solidFill>
          <a:ln>
            <a:solidFill>
              <a:schemeClr val="bg1">
                <a:lumMod val="6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58" name="Freeform 55"/>
          <p:cNvSpPr>
            <a:spLocks noEditPoints="1"/>
          </p:cNvSpPr>
          <p:nvPr/>
        </p:nvSpPr>
        <p:spPr bwMode="auto">
          <a:xfrm>
            <a:off x="302609" y="3429000"/>
            <a:ext cx="880147" cy="700325"/>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rgbClr val="7030A0"/>
          </a:solidFill>
          <a:ln>
            <a:solidFill>
              <a:schemeClr val="bg1">
                <a:lumMod val="6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0" name="Title 1"/>
          <p:cNvSpPr>
            <a:spLocks noGrp="1"/>
          </p:cNvSpPr>
          <p:nvPr>
            <p:ph type="title"/>
          </p:nvPr>
        </p:nvSpPr>
        <p:spPr>
          <a:xfrm>
            <a:off x="517420" y="10151"/>
            <a:ext cx="8229600" cy="1143000"/>
          </a:xfrm>
        </p:spPr>
        <p:txBody>
          <a:bodyPr>
            <a:normAutofit/>
          </a:bodyPr>
          <a:lstStyle/>
          <a:p>
            <a:r>
              <a:rPr lang="en-US" sz="4400" dirty="0">
                <a:solidFill>
                  <a:schemeClr val="tx1"/>
                </a:solidFill>
              </a:rPr>
              <a:t>State Laws: RPh Prescribing</a:t>
            </a:r>
            <a:r>
              <a:rPr lang="en-US" sz="4400" baseline="30000" dirty="0">
                <a:solidFill>
                  <a:schemeClr val="tx1"/>
                </a:solidFill>
              </a:rPr>
              <a:t>29</a:t>
            </a:r>
          </a:p>
        </p:txBody>
      </p:sp>
      <p:grpSp>
        <p:nvGrpSpPr>
          <p:cNvPr id="3" name="Group 2">
            <a:extLst>
              <a:ext uri="{FF2B5EF4-FFF2-40B4-BE49-F238E27FC236}">
                <a16:creationId xmlns:a16="http://schemas.microsoft.com/office/drawing/2014/main" id="{CD88952B-0E49-414C-9A7D-963B3C8416B8}"/>
              </a:ext>
            </a:extLst>
          </p:cNvPr>
          <p:cNvGrpSpPr/>
          <p:nvPr/>
        </p:nvGrpSpPr>
        <p:grpSpPr>
          <a:xfrm>
            <a:off x="366519" y="5723143"/>
            <a:ext cx="2640285" cy="338554"/>
            <a:chOff x="1061521" y="5940764"/>
            <a:chExt cx="2411111" cy="338554"/>
          </a:xfrm>
        </p:grpSpPr>
        <p:sp>
          <p:nvSpPr>
            <p:cNvPr id="2049" name="Rectangle 2048"/>
            <p:cNvSpPr/>
            <p:nvPr/>
          </p:nvSpPr>
          <p:spPr>
            <a:xfrm>
              <a:off x="1061521" y="6004731"/>
              <a:ext cx="283755" cy="22810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Box 2050"/>
            <p:cNvSpPr txBox="1"/>
            <p:nvPr/>
          </p:nvSpPr>
          <p:spPr>
            <a:xfrm>
              <a:off x="1354446" y="5940764"/>
              <a:ext cx="2118186" cy="338554"/>
            </a:xfrm>
            <a:prstGeom prst="rect">
              <a:avLst/>
            </a:prstGeom>
            <a:noFill/>
          </p:spPr>
          <p:txBody>
            <a:bodyPr wrap="square" rtlCol="0">
              <a:spAutoFit/>
            </a:bodyPr>
            <a:lstStyle/>
            <a:p>
              <a:r>
                <a:rPr lang="en-US" sz="1600" dirty="0"/>
                <a:t>Collaborative Practice</a:t>
              </a:r>
              <a:endParaRPr lang="en-US" sz="1600" dirty="0">
                <a:solidFill>
                  <a:srgbClr val="FF0000"/>
                </a:solidFill>
              </a:endParaRPr>
            </a:p>
          </p:txBody>
        </p:sp>
      </p:grpSp>
      <p:grpSp>
        <p:nvGrpSpPr>
          <p:cNvPr id="5" name="Group 4">
            <a:extLst>
              <a:ext uri="{FF2B5EF4-FFF2-40B4-BE49-F238E27FC236}">
                <a16:creationId xmlns:a16="http://schemas.microsoft.com/office/drawing/2014/main" id="{D60958D4-7068-478B-AC07-A158BDC3DC06}"/>
              </a:ext>
            </a:extLst>
          </p:cNvPr>
          <p:cNvGrpSpPr/>
          <p:nvPr/>
        </p:nvGrpSpPr>
        <p:grpSpPr>
          <a:xfrm>
            <a:off x="366519" y="6141976"/>
            <a:ext cx="2392779" cy="338554"/>
            <a:chOff x="3402411" y="5979324"/>
            <a:chExt cx="2392779" cy="338554"/>
          </a:xfrm>
        </p:grpSpPr>
        <p:sp>
          <p:nvSpPr>
            <p:cNvPr id="61" name="Rectangle 60">
              <a:extLst>
                <a:ext uri="{FF2B5EF4-FFF2-40B4-BE49-F238E27FC236}">
                  <a16:creationId xmlns:a16="http://schemas.microsoft.com/office/drawing/2014/main" id="{581B238D-6C83-904D-8FFA-81154FADB3E4}"/>
                </a:ext>
              </a:extLst>
            </p:cNvPr>
            <p:cNvSpPr/>
            <p:nvPr/>
          </p:nvSpPr>
          <p:spPr>
            <a:xfrm>
              <a:off x="3402411" y="6045334"/>
              <a:ext cx="283755" cy="228106"/>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1550BE5-91A8-8C43-83B1-DFEAA6CAAE58}"/>
                </a:ext>
              </a:extLst>
            </p:cNvPr>
            <p:cNvSpPr txBox="1"/>
            <p:nvPr/>
          </p:nvSpPr>
          <p:spPr>
            <a:xfrm>
              <a:off x="3677003" y="5979324"/>
              <a:ext cx="2118187" cy="338554"/>
            </a:xfrm>
            <a:prstGeom prst="rect">
              <a:avLst/>
            </a:prstGeom>
            <a:noFill/>
          </p:spPr>
          <p:txBody>
            <a:bodyPr wrap="square" rtlCol="0">
              <a:spAutoFit/>
            </a:bodyPr>
            <a:lstStyle/>
            <a:p>
              <a:r>
                <a:rPr lang="en-US" sz="1600" dirty="0"/>
                <a:t>Statewide Protocols</a:t>
              </a:r>
              <a:endParaRPr lang="en-US" sz="1600" dirty="0">
                <a:solidFill>
                  <a:srgbClr val="FF0000"/>
                </a:solidFill>
              </a:endParaRPr>
            </a:p>
          </p:txBody>
        </p:sp>
      </p:grpSp>
      <p:grpSp>
        <p:nvGrpSpPr>
          <p:cNvPr id="7" name="Group 6">
            <a:extLst>
              <a:ext uri="{FF2B5EF4-FFF2-40B4-BE49-F238E27FC236}">
                <a16:creationId xmlns:a16="http://schemas.microsoft.com/office/drawing/2014/main" id="{3CD313CB-A027-4BFE-8352-F302C20A141A}"/>
              </a:ext>
            </a:extLst>
          </p:cNvPr>
          <p:cNvGrpSpPr/>
          <p:nvPr/>
        </p:nvGrpSpPr>
        <p:grpSpPr>
          <a:xfrm>
            <a:off x="3061163" y="6203787"/>
            <a:ext cx="2362495" cy="338554"/>
            <a:chOff x="7352619" y="6001607"/>
            <a:chExt cx="2362495" cy="338554"/>
          </a:xfrm>
        </p:grpSpPr>
        <p:sp>
          <p:nvSpPr>
            <p:cNvPr id="63" name="Rectangle 62">
              <a:extLst>
                <a:ext uri="{FF2B5EF4-FFF2-40B4-BE49-F238E27FC236}">
                  <a16:creationId xmlns:a16="http://schemas.microsoft.com/office/drawing/2014/main" id="{4FFA53AC-5937-5B44-BA46-1FCDE92C51A6}"/>
                </a:ext>
              </a:extLst>
            </p:cNvPr>
            <p:cNvSpPr/>
            <p:nvPr/>
          </p:nvSpPr>
          <p:spPr>
            <a:xfrm>
              <a:off x="7352619" y="6056831"/>
              <a:ext cx="283755" cy="2281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35A3E48-D59B-0645-B9DC-3FA0B562CD85}"/>
                </a:ext>
              </a:extLst>
            </p:cNvPr>
            <p:cNvSpPr/>
            <p:nvPr/>
          </p:nvSpPr>
          <p:spPr>
            <a:xfrm>
              <a:off x="7621592" y="6001607"/>
              <a:ext cx="2093522" cy="338554"/>
            </a:xfrm>
            <a:prstGeom prst="rect">
              <a:avLst/>
            </a:prstGeom>
          </p:spPr>
          <p:txBody>
            <a:bodyPr wrap="none">
              <a:spAutoFit/>
            </a:bodyPr>
            <a:lstStyle/>
            <a:p>
              <a:r>
                <a:rPr lang="en-US" sz="1600" dirty="0"/>
                <a:t>Independent Authority</a:t>
              </a:r>
            </a:p>
          </p:txBody>
        </p:sp>
      </p:grpSp>
      <p:grpSp>
        <p:nvGrpSpPr>
          <p:cNvPr id="6" name="Group 5">
            <a:extLst>
              <a:ext uri="{FF2B5EF4-FFF2-40B4-BE49-F238E27FC236}">
                <a16:creationId xmlns:a16="http://schemas.microsoft.com/office/drawing/2014/main" id="{2370085E-5CAD-418E-AC3A-A8B5712EA614}"/>
              </a:ext>
            </a:extLst>
          </p:cNvPr>
          <p:cNvGrpSpPr/>
          <p:nvPr/>
        </p:nvGrpSpPr>
        <p:grpSpPr>
          <a:xfrm>
            <a:off x="3049069" y="5741771"/>
            <a:ext cx="1645352" cy="338554"/>
            <a:chOff x="5681449" y="6001607"/>
            <a:chExt cx="1645352" cy="338554"/>
          </a:xfrm>
        </p:grpSpPr>
        <p:sp>
          <p:nvSpPr>
            <p:cNvPr id="64" name="Rectangle 63">
              <a:extLst>
                <a:ext uri="{FF2B5EF4-FFF2-40B4-BE49-F238E27FC236}">
                  <a16:creationId xmlns:a16="http://schemas.microsoft.com/office/drawing/2014/main" id="{8E4EC1D6-533F-4CE9-BF8A-251180D2DA45}"/>
                </a:ext>
              </a:extLst>
            </p:cNvPr>
            <p:cNvSpPr/>
            <p:nvPr/>
          </p:nvSpPr>
          <p:spPr>
            <a:xfrm>
              <a:off x="5681449" y="6063148"/>
              <a:ext cx="283755" cy="22810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419A108-AD33-4298-8598-8BC3B750A5FC}"/>
                </a:ext>
              </a:extLst>
            </p:cNvPr>
            <p:cNvSpPr/>
            <p:nvPr/>
          </p:nvSpPr>
          <p:spPr>
            <a:xfrm>
              <a:off x="5924879" y="6001607"/>
              <a:ext cx="1401922" cy="338554"/>
            </a:xfrm>
            <a:prstGeom prst="rect">
              <a:avLst/>
            </a:prstGeom>
          </p:spPr>
          <p:txBody>
            <a:bodyPr wrap="none">
              <a:spAutoFit/>
            </a:bodyPr>
            <a:lstStyle/>
            <a:p>
              <a:r>
                <a:rPr lang="en-US" sz="1600" dirty="0"/>
                <a:t>&gt; One Allowed</a:t>
              </a:r>
            </a:p>
          </p:txBody>
        </p:sp>
      </p:grpSp>
      <p:grpSp>
        <p:nvGrpSpPr>
          <p:cNvPr id="59" name="Group 58">
            <a:extLst>
              <a:ext uri="{FF2B5EF4-FFF2-40B4-BE49-F238E27FC236}">
                <a16:creationId xmlns:a16="http://schemas.microsoft.com/office/drawing/2014/main" id="{479495D6-7553-4326-92B2-634B1D0E16E5}"/>
              </a:ext>
            </a:extLst>
          </p:cNvPr>
          <p:cNvGrpSpPr/>
          <p:nvPr/>
        </p:nvGrpSpPr>
        <p:grpSpPr>
          <a:xfrm>
            <a:off x="5891996" y="5992603"/>
            <a:ext cx="1207919" cy="338554"/>
            <a:chOff x="9772470" y="5990110"/>
            <a:chExt cx="1207919" cy="338554"/>
          </a:xfrm>
        </p:grpSpPr>
        <p:sp>
          <p:nvSpPr>
            <p:cNvPr id="66" name="Rectangle 65">
              <a:extLst>
                <a:ext uri="{FF2B5EF4-FFF2-40B4-BE49-F238E27FC236}">
                  <a16:creationId xmlns:a16="http://schemas.microsoft.com/office/drawing/2014/main" id="{00041953-0FE8-4389-A5FA-90FD357D25CB}"/>
                </a:ext>
              </a:extLst>
            </p:cNvPr>
            <p:cNvSpPr/>
            <p:nvPr/>
          </p:nvSpPr>
          <p:spPr>
            <a:xfrm>
              <a:off x="9772470" y="6056831"/>
              <a:ext cx="283755" cy="2281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AA582CD-B512-4732-AD78-D31FB01091FA}"/>
                </a:ext>
              </a:extLst>
            </p:cNvPr>
            <p:cNvSpPr/>
            <p:nvPr/>
          </p:nvSpPr>
          <p:spPr>
            <a:xfrm>
              <a:off x="10056225" y="5990110"/>
              <a:ext cx="924164" cy="338554"/>
            </a:xfrm>
            <a:prstGeom prst="rect">
              <a:avLst/>
            </a:prstGeom>
          </p:spPr>
          <p:txBody>
            <a:bodyPr wrap="none">
              <a:spAutoFit/>
            </a:bodyPr>
            <a:lstStyle/>
            <a:p>
              <a:r>
                <a:rPr lang="en-US" sz="1600" dirty="0"/>
                <a:t>All Three</a:t>
              </a:r>
            </a:p>
          </p:txBody>
        </p:sp>
      </p:grpSp>
      <p:sp>
        <p:nvSpPr>
          <p:cNvPr id="4" name="Right Triangle 3">
            <a:extLst>
              <a:ext uri="{FF2B5EF4-FFF2-40B4-BE49-F238E27FC236}">
                <a16:creationId xmlns:a16="http://schemas.microsoft.com/office/drawing/2014/main" id="{FC6AFFCF-B0AF-496F-A352-DF6AD638C3C3}"/>
              </a:ext>
            </a:extLst>
          </p:cNvPr>
          <p:cNvSpPr/>
          <p:nvPr/>
        </p:nvSpPr>
        <p:spPr>
          <a:xfrm>
            <a:off x="9370141" y="3380523"/>
            <a:ext cx="80647" cy="171749"/>
          </a:xfrm>
          <a:prstGeom prst="rtTriangle">
            <a:avLst/>
          </a:prstGeom>
          <a:solidFill>
            <a:srgbClr val="FF93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ame 68">
            <a:extLst>
              <a:ext uri="{FF2B5EF4-FFF2-40B4-BE49-F238E27FC236}">
                <a16:creationId xmlns:a16="http://schemas.microsoft.com/office/drawing/2014/main" id="{40B6EF6A-E922-4585-9367-70C95E7AECC7}"/>
              </a:ext>
            </a:extLst>
          </p:cNvPr>
          <p:cNvSpPr/>
          <p:nvPr/>
        </p:nvSpPr>
        <p:spPr>
          <a:xfrm>
            <a:off x="2857072" y="6123238"/>
            <a:ext cx="2829435" cy="586743"/>
          </a:xfrm>
          <a:prstGeom prst="fra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1758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Education &amp; Training</a:t>
            </a:r>
          </a:p>
        </p:txBody>
      </p:sp>
      <p:graphicFrame>
        <p:nvGraphicFramePr>
          <p:cNvPr id="4" name="Table 3"/>
          <p:cNvGraphicFramePr>
            <a:graphicFrameLocks noGrp="1"/>
          </p:cNvGraphicFramePr>
          <p:nvPr>
            <p:extLst>
              <p:ext uri="{D42A27DB-BD31-4B8C-83A1-F6EECF244321}">
                <p14:modId xmlns:p14="http://schemas.microsoft.com/office/powerpoint/2010/main" val="2844203780"/>
              </p:ext>
            </p:extLst>
          </p:nvPr>
        </p:nvGraphicFramePr>
        <p:xfrm>
          <a:off x="609600" y="1799216"/>
          <a:ext cx="9958386" cy="4246582"/>
        </p:xfrm>
        <a:graphic>
          <a:graphicData uri="http://schemas.openxmlformats.org/drawingml/2006/table">
            <a:tbl>
              <a:tblPr firstRow="1" bandRow="1">
                <a:tableStyleId>{21E4AEA4-8DFA-4A89-87EB-49C32662AFE0}</a:tableStyleId>
              </a:tblPr>
              <a:tblGrid>
                <a:gridCol w="3353270">
                  <a:extLst>
                    <a:ext uri="{9D8B030D-6E8A-4147-A177-3AD203B41FA5}">
                      <a16:colId xmlns:a16="http://schemas.microsoft.com/office/drawing/2014/main" val="20000"/>
                    </a:ext>
                  </a:extLst>
                </a:gridCol>
                <a:gridCol w="3302558">
                  <a:extLst>
                    <a:ext uri="{9D8B030D-6E8A-4147-A177-3AD203B41FA5}">
                      <a16:colId xmlns:a16="http://schemas.microsoft.com/office/drawing/2014/main" val="20001"/>
                    </a:ext>
                  </a:extLst>
                </a:gridCol>
                <a:gridCol w="3302558">
                  <a:extLst>
                    <a:ext uri="{9D8B030D-6E8A-4147-A177-3AD203B41FA5}">
                      <a16:colId xmlns:a16="http://schemas.microsoft.com/office/drawing/2014/main" val="3353501158"/>
                    </a:ext>
                  </a:extLst>
                </a:gridCol>
              </a:tblGrid>
              <a:tr h="957015">
                <a:tc>
                  <a:txBody>
                    <a:bodyPr/>
                    <a:lstStyle/>
                    <a:p>
                      <a:pPr algn="ctr"/>
                      <a:r>
                        <a:rPr lang="en-US" sz="1600" dirty="0"/>
                        <a:t>Element</a:t>
                      </a:r>
                    </a:p>
                  </a:txBody>
                  <a:tcPr/>
                </a:tc>
                <a:tc>
                  <a:txBody>
                    <a:bodyPr/>
                    <a:lstStyle/>
                    <a:p>
                      <a:pPr algn="ctr"/>
                      <a:r>
                        <a:rPr lang="en-US" sz="1600" b="1" u="sng" dirty="0"/>
                        <a:t>Pharmacy Technician:</a:t>
                      </a:r>
                    </a:p>
                    <a:p>
                      <a:pPr algn="ctr"/>
                      <a:r>
                        <a:rPr lang="en-US" sz="1600" dirty="0"/>
                        <a:t>Reasonable</a:t>
                      </a:r>
                      <a:r>
                        <a:rPr lang="en-US" sz="1600" baseline="0" dirty="0"/>
                        <a:t> Activity with Training</a:t>
                      </a:r>
                      <a:endParaRPr lang="en-US" sz="1600" dirty="0"/>
                    </a:p>
                  </a:txBody>
                  <a:tcPr>
                    <a:solidFill>
                      <a:schemeClr val="accent4">
                        <a:lumMod val="75000"/>
                      </a:schemeClr>
                    </a:solidFill>
                  </a:tcPr>
                </a:tc>
                <a:tc>
                  <a:txBody>
                    <a:bodyPr/>
                    <a:lstStyle/>
                    <a:p>
                      <a:pPr algn="ctr"/>
                      <a:r>
                        <a:rPr lang="en-US" sz="1600" b="1" u="sng" dirty="0"/>
                        <a:t>Pharmacist: </a:t>
                      </a:r>
                      <a:r>
                        <a:rPr lang="en-US" sz="1600" dirty="0"/>
                        <a:t>Graduated from accredited college and passed NAPLEX</a:t>
                      </a:r>
                    </a:p>
                  </a:txBody>
                  <a:tcPr>
                    <a:solidFill>
                      <a:schemeClr val="accent2">
                        <a:lumMod val="50000"/>
                      </a:schemeClr>
                    </a:solidFill>
                  </a:tcPr>
                </a:tc>
                <a:extLst>
                  <a:ext uri="{0D108BD9-81ED-4DB2-BD59-A6C34878D82A}">
                    <a16:rowId xmlns:a16="http://schemas.microsoft.com/office/drawing/2014/main" val="10000"/>
                  </a:ext>
                </a:extLst>
              </a:tr>
              <a:tr h="654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Document during patient assessment</a:t>
                      </a:r>
                      <a:endParaRPr lang="en-US" sz="1600" b="1" dirty="0"/>
                    </a:p>
                  </a:txBody>
                  <a:tcPr/>
                </a:tc>
                <a:tc>
                  <a:txBody>
                    <a:bodyPr/>
                    <a:lstStyle/>
                    <a:p>
                      <a:pPr algn="ctr"/>
                      <a:r>
                        <a:rPr lang="en-US" sz="1600" dirty="0"/>
                        <a:t>Yes</a:t>
                      </a:r>
                    </a:p>
                  </a:txBody>
                  <a:tcPr anchor="ctr"/>
                </a:tc>
                <a:tc>
                  <a:txBody>
                    <a:bodyPr/>
                    <a:lstStyle/>
                    <a:p>
                      <a:pPr algn="ctr"/>
                      <a:r>
                        <a:rPr lang="en-US" sz="1600" dirty="0"/>
                        <a:t>Yes</a:t>
                      </a:r>
                    </a:p>
                  </a:txBody>
                  <a:tcPr anchor="ctr"/>
                </a:tc>
                <a:extLst>
                  <a:ext uri="{0D108BD9-81ED-4DB2-BD59-A6C34878D82A}">
                    <a16:rowId xmlns:a16="http://schemas.microsoft.com/office/drawing/2014/main" val="10001"/>
                  </a:ext>
                </a:extLst>
              </a:tr>
              <a:tr h="654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Collect vital signs or perform POCT</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Yes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t>Yes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654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Interpret laboratory tests</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Maybe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t>Yes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r h="654028">
                <a:tc>
                  <a:txBody>
                    <a:bodyPr/>
                    <a:lstStyle/>
                    <a:p>
                      <a:pPr algn="ctr"/>
                      <a:r>
                        <a:rPr lang="en-US" sz="1600" dirty="0"/>
                        <a:t>Develop a differential diagnosis</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No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t>Yes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673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Independently select a drug regimen to treat a condition</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No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t>Yes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4006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69B7FC-FC5D-F245-99B1-7C1F27FC45E2}"/>
              </a:ext>
            </a:extLst>
          </p:cNvPr>
          <p:cNvGraphicFramePr/>
          <p:nvPr>
            <p:extLst>
              <p:ext uri="{D42A27DB-BD31-4B8C-83A1-F6EECF244321}">
                <p14:modId xmlns:p14="http://schemas.microsoft.com/office/powerpoint/2010/main" val="3202273372"/>
              </p:ext>
            </p:extLst>
          </p:nvPr>
        </p:nvGraphicFramePr>
        <p:xfrm>
          <a:off x="1023925" y="338755"/>
          <a:ext cx="8955110" cy="5779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1A20E1A5-BE18-48EC-B7F6-F68CAC9A04C9}"/>
              </a:ext>
            </a:extLst>
          </p:cNvPr>
          <p:cNvSpPr/>
          <p:nvPr/>
        </p:nvSpPr>
        <p:spPr>
          <a:xfrm>
            <a:off x="4320660" y="2836655"/>
            <a:ext cx="2361639" cy="1354218"/>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Independent Prescriptive Authority </a:t>
            </a:r>
          </a:p>
        </p:txBody>
      </p:sp>
      <p:sp>
        <p:nvSpPr>
          <p:cNvPr id="11" name="TextBox 10">
            <a:extLst>
              <a:ext uri="{FF2B5EF4-FFF2-40B4-BE49-F238E27FC236}">
                <a16:creationId xmlns:a16="http://schemas.microsoft.com/office/drawing/2014/main" id="{9230B2CA-98A5-43A5-90F4-DDD4DC1D79A6}"/>
              </a:ext>
            </a:extLst>
          </p:cNvPr>
          <p:cNvSpPr txBox="1"/>
          <p:nvPr/>
        </p:nvSpPr>
        <p:spPr>
          <a:xfrm>
            <a:off x="298801" y="3187651"/>
            <a:ext cx="2547257" cy="1323439"/>
          </a:xfrm>
          <a:prstGeom prst="rect">
            <a:avLst/>
          </a:prstGeom>
          <a:noFill/>
        </p:spPr>
        <p:txBody>
          <a:bodyPr wrap="square" rtlCol="0">
            <a:spAutoFit/>
          </a:bodyPr>
          <a:lstStyle/>
          <a:p>
            <a:r>
              <a:rPr lang="en-US" sz="2000" dirty="0"/>
              <a:t>Employer based, residency, or other opportunity, likely none needed</a:t>
            </a:r>
          </a:p>
        </p:txBody>
      </p:sp>
      <p:sp>
        <p:nvSpPr>
          <p:cNvPr id="14" name="TextBox 13">
            <a:extLst>
              <a:ext uri="{FF2B5EF4-FFF2-40B4-BE49-F238E27FC236}">
                <a16:creationId xmlns:a16="http://schemas.microsoft.com/office/drawing/2014/main" id="{7C425999-0523-4E58-B592-3A1B226B5ABC}"/>
              </a:ext>
            </a:extLst>
          </p:cNvPr>
          <p:cNvSpPr txBox="1"/>
          <p:nvPr/>
        </p:nvSpPr>
        <p:spPr>
          <a:xfrm>
            <a:off x="8146695" y="2983906"/>
            <a:ext cx="3021380" cy="1323439"/>
          </a:xfrm>
          <a:prstGeom prst="rect">
            <a:avLst/>
          </a:prstGeom>
          <a:noFill/>
        </p:spPr>
        <p:txBody>
          <a:bodyPr wrap="square" rtlCol="0">
            <a:spAutoFit/>
          </a:bodyPr>
          <a:lstStyle/>
          <a:p>
            <a:r>
              <a:rPr lang="en-US" sz="2000" dirty="0"/>
              <a:t>Canada, ID, UT, CO…more to come?</a:t>
            </a:r>
          </a:p>
          <a:p>
            <a:r>
              <a:rPr lang="en-US" sz="2000" dirty="0"/>
              <a:t>Shift away from </a:t>
            </a:r>
          </a:p>
          <a:p>
            <a:r>
              <a:rPr lang="en-US" sz="2000" dirty="0"/>
              <a:t>CPA </a:t>
            </a:r>
            <a:r>
              <a:rPr lang="en-US" sz="2000" dirty="0">
                <a:sym typeface="Wingdings" pitchFamily="2" charset="2"/>
              </a:rPr>
              <a:t> independent </a:t>
            </a:r>
            <a:endParaRPr lang="en-US" sz="2000" dirty="0"/>
          </a:p>
        </p:txBody>
      </p:sp>
      <p:sp>
        <p:nvSpPr>
          <p:cNvPr id="8" name="Rectangle 7">
            <a:extLst>
              <a:ext uri="{FF2B5EF4-FFF2-40B4-BE49-F238E27FC236}">
                <a16:creationId xmlns:a16="http://schemas.microsoft.com/office/drawing/2014/main" id="{37FC823D-2A5B-E24E-ACF1-2AE9B05357CC}"/>
              </a:ext>
            </a:extLst>
          </p:cNvPr>
          <p:cNvSpPr/>
          <p:nvPr/>
        </p:nvSpPr>
        <p:spPr>
          <a:xfrm>
            <a:off x="1771990" y="381140"/>
            <a:ext cx="2358950" cy="1323439"/>
          </a:xfrm>
          <a:prstGeom prst="rect">
            <a:avLst/>
          </a:prstGeom>
        </p:spPr>
        <p:txBody>
          <a:bodyPr wrap="square">
            <a:spAutoFit/>
          </a:bodyPr>
          <a:lstStyle/>
          <a:p>
            <a:pPr algn="ctr"/>
            <a:r>
              <a:rPr lang="en-US" sz="2000" dirty="0"/>
              <a:t>Proven safe, effective, cost effective, and impactful </a:t>
            </a:r>
          </a:p>
        </p:txBody>
      </p:sp>
    </p:spTree>
    <p:extLst>
      <p:ext uri="{BB962C8B-B14F-4D97-AF65-F5344CB8AC3E}">
        <p14:creationId xmlns:p14="http://schemas.microsoft.com/office/powerpoint/2010/main" val="10325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EFC0A-6899-3647-A3B2-64C6318AEDDF}"/>
              </a:ext>
            </a:extLst>
          </p:cNvPr>
          <p:cNvSpPr>
            <a:spLocks noGrp="1"/>
          </p:cNvSpPr>
          <p:nvPr>
            <p:ph type="ctrTitle"/>
          </p:nvPr>
        </p:nvSpPr>
        <p:spPr>
          <a:xfrm>
            <a:off x="1013823" y="1032781"/>
            <a:ext cx="10164354" cy="2771775"/>
          </a:xfrm>
        </p:spPr>
        <p:txBody>
          <a:bodyPr>
            <a:normAutofit/>
          </a:bodyPr>
          <a:lstStyle/>
          <a:p>
            <a:pPr algn="ctr"/>
            <a:r>
              <a:rPr lang="en-US" sz="4800" dirty="0">
                <a:solidFill>
                  <a:schemeClr val="tx1"/>
                </a:solidFill>
              </a:rPr>
              <a:t>Telepharmacy</a:t>
            </a:r>
          </a:p>
        </p:txBody>
      </p:sp>
    </p:spTree>
    <p:extLst>
      <p:ext uri="{BB962C8B-B14F-4D97-AF65-F5344CB8AC3E}">
        <p14:creationId xmlns:p14="http://schemas.microsoft.com/office/powerpoint/2010/main" val="266870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A0C4-E0D6-5342-949F-514F567296DF}"/>
              </a:ext>
            </a:extLst>
          </p:cNvPr>
          <p:cNvSpPr>
            <a:spLocks noGrp="1"/>
          </p:cNvSpPr>
          <p:nvPr>
            <p:ph type="title"/>
          </p:nvPr>
        </p:nvSpPr>
        <p:spPr/>
        <p:txBody>
          <a:bodyPr/>
          <a:lstStyle/>
          <a:p>
            <a:r>
              <a:rPr lang="en-US" dirty="0"/>
              <a:t>State Laws: Barriers</a:t>
            </a:r>
          </a:p>
        </p:txBody>
      </p:sp>
      <p:graphicFrame>
        <p:nvGraphicFramePr>
          <p:cNvPr id="4" name="Content Placeholder 3">
            <a:extLst>
              <a:ext uri="{FF2B5EF4-FFF2-40B4-BE49-F238E27FC236}">
                <a16:creationId xmlns:a16="http://schemas.microsoft.com/office/drawing/2014/main" id="{34534A19-0280-4041-A3CA-B48D871B51BA}"/>
              </a:ext>
            </a:extLst>
          </p:cNvPr>
          <p:cNvGraphicFramePr>
            <a:graphicFrameLocks noGrp="1"/>
          </p:cNvGraphicFramePr>
          <p:nvPr>
            <p:ph idx="1"/>
            <p:extLst>
              <p:ext uri="{D42A27DB-BD31-4B8C-83A1-F6EECF244321}">
                <p14:modId xmlns:p14="http://schemas.microsoft.com/office/powerpoint/2010/main" val="311799178"/>
              </p:ext>
            </p:extLst>
          </p:nvPr>
        </p:nvGraphicFramePr>
        <p:xfrm>
          <a:off x="904876" y="2140902"/>
          <a:ext cx="969244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173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142543" y="1357401"/>
            <a:ext cx="8515932" cy="4467562"/>
            <a:chOff x="417329" y="1750455"/>
            <a:chExt cx="4008866" cy="2141928"/>
          </a:xfrm>
          <a:solidFill>
            <a:schemeClr val="bg1"/>
          </a:solidFill>
          <a:effectLst>
            <a:outerShdw blurRad="50800" dist="38100" dir="2700000" algn="tl" rotWithShape="0">
              <a:prstClr val="black">
                <a:alpha val="40000"/>
              </a:prstClr>
            </a:outerShdw>
          </a:effectLst>
        </p:grpSpPr>
        <p:sp>
          <p:nvSpPr>
            <p:cNvPr id="9" name="Freeform 7"/>
            <p:cNvSpPr>
              <a:spLocks/>
            </p:cNvSpPr>
            <p:nvPr/>
          </p:nvSpPr>
          <p:spPr bwMode="auto">
            <a:xfrm>
              <a:off x="2987825" y="3428998"/>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8"/>
            <p:cNvSpPr>
              <a:spLocks/>
            </p:cNvSpPr>
            <p:nvPr/>
          </p:nvSpPr>
          <p:spPr bwMode="auto">
            <a:xfrm>
              <a:off x="2918183" y="3041505"/>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9"/>
            <p:cNvSpPr>
              <a:spLocks/>
            </p:cNvSpPr>
            <p:nvPr/>
          </p:nvSpPr>
          <p:spPr bwMode="auto">
            <a:xfrm>
              <a:off x="2694973" y="3041505"/>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10"/>
            <p:cNvSpPr>
              <a:spLocks/>
            </p:cNvSpPr>
            <p:nvPr/>
          </p:nvSpPr>
          <p:spPr bwMode="auto">
            <a:xfrm>
              <a:off x="3189607" y="2902222"/>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1"/>
            <p:cNvSpPr>
              <a:spLocks/>
            </p:cNvSpPr>
            <p:nvPr/>
          </p:nvSpPr>
          <p:spPr bwMode="auto">
            <a:xfrm>
              <a:off x="3287820" y="3027220"/>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2"/>
            <p:cNvSpPr>
              <a:spLocks/>
            </p:cNvSpPr>
            <p:nvPr/>
          </p:nvSpPr>
          <p:spPr bwMode="auto">
            <a:xfrm>
              <a:off x="3116394" y="3041505"/>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3"/>
            <p:cNvSpPr>
              <a:spLocks/>
            </p:cNvSpPr>
            <p:nvPr/>
          </p:nvSpPr>
          <p:spPr bwMode="auto">
            <a:xfrm>
              <a:off x="4088701" y="2488836"/>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4"/>
            <p:cNvSpPr>
              <a:spLocks/>
            </p:cNvSpPr>
            <p:nvPr/>
          </p:nvSpPr>
          <p:spPr bwMode="auto">
            <a:xfrm>
              <a:off x="1115087" y="2793120"/>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5"/>
            <p:cNvSpPr>
              <a:spLocks/>
            </p:cNvSpPr>
            <p:nvPr/>
          </p:nvSpPr>
          <p:spPr bwMode="auto">
            <a:xfrm>
              <a:off x="1511063" y="2839723"/>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6"/>
            <p:cNvSpPr>
              <a:spLocks/>
            </p:cNvSpPr>
            <p:nvPr/>
          </p:nvSpPr>
          <p:spPr bwMode="auto">
            <a:xfrm>
              <a:off x="438758" y="2386957"/>
              <a:ext cx="723201" cy="909806"/>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7"/>
            <p:cNvSpPr>
              <a:spLocks/>
            </p:cNvSpPr>
            <p:nvPr/>
          </p:nvSpPr>
          <p:spPr bwMode="auto">
            <a:xfrm>
              <a:off x="3319962" y="2723654"/>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8"/>
            <p:cNvSpPr>
              <a:spLocks/>
            </p:cNvSpPr>
            <p:nvPr/>
          </p:nvSpPr>
          <p:spPr bwMode="auto">
            <a:xfrm>
              <a:off x="1675346" y="2894985"/>
              <a:ext cx="901772" cy="925877"/>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9"/>
            <p:cNvSpPr>
              <a:spLocks/>
            </p:cNvSpPr>
            <p:nvPr/>
          </p:nvSpPr>
          <p:spPr bwMode="auto">
            <a:xfrm>
              <a:off x="2536047" y="3220074"/>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20"/>
            <p:cNvSpPr>
              <a:spLocks/>
            </p:cNvSpPr>
            <p:nvPr/>
          </p:nvSpPr>
          <p:spPr bwMode="auto">
            <a:xfrm>
              <a:off x="2498547" y="2911150"/>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23" name="Freeform 21"/>
            <p:cNvSpPr>
              <a:spLocks/>
            </p:cNvSpPr>
            <p:nvPr/>
          </p:nvSpPr>
          <p:spPr bwMode="auto">
            <a:xfrm>
              <a:off x="1356601" y="2163842"/>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22"/>
            <p:cNvSpPr>
              <a:spLocks/>
            </p:cNvSpPr>
            <p:nvPr/>
          </p:nvSpPr>
          <p:spPr bwMode="auto">
            <a:xfrm>
              <a:off x="1158389" y="2386957"/>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25" name="Freeform 23"/>
            <p:cNvSpPr>
              <a:spLocks/>
            </p:cNvSpPr>
            <p:nvPr/>
          </p:nvSpPr>
          <p:spPr bwMode="auto">
            <a:xfrm>
              <a:off x="740538" y="2394474"/>
              <a:ext cx="437495" cy="632745"/>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24"/>
            <p:cNvSpPr>
              <a:spLocks/>
            </p:cNvSpPr>
            <p:nvPr/>
          </p:nvSpPr>
          <p:spPr bwMode="auto">
            <a:xfrm>
              <a:off x="1918200" y="2839723"/>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5"/>
            <p:cNvSpPr>
              <a:spLocks/>
            </p:cNvSpPr>
            <p:nvPr/>
          </p:nvSpPr>
          <p:spPr bwMode="auto">
            <a:xfrm>
              <a:off x="1843201" y="2317411"/>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6"/>
            <p:cNvSpPr>
              <a:spLocks/>
            </p:cNvSpPr>
            <p:nvPr/>
          </p:nvSpPr>
          <p:spPr bwMode="auto">
            <a:xfrm>
              <a:off x="1511063" y="2504907"/>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7"/>
            <p:cNvSpPr>
              <a:spLocks/>
            </p:cNvSpPr>
            <p:nvPr/>
          </p:nvSpPr>
          <p:spPr bwMode="auto">
            <a:xfrm>
              <a:off x="447669" y="2028409"/>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8"/>
            <p:cNvSpPr>
              <a:spLocks/>
            </p:cNvSpPr>
            <p:nvPr/>
          </p:nvSpPr>
          <p:spPr bwMode="auto">
            <a:xfrm>
              <a:off x="2402119" y="2538835"/>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9"/>
            <p:cNvSpPr>
              <a:spLocks/>
            </p:cNvSpPr>
            <p:nvPr/>
          </p:nvSpPr>
          <p:spPr bwMode="auto">
            <a:xfrm>
              <a:off x="3328891" y="2603120"/>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30"/>
            <p:cNvSpPr>
              <a:spLocks/>
            </p:cNvSpPr>
            <p:nvPr/>
          </p:nvSpPr>
          <p:spPr bwMode="auto">
            <a:xfrm>
              <a:off x="3538709" y="2702225"/>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31"/>
            <p:cNvSpPr>
              <a:spLocks/>
            </p:cNvSpPr>
            <p:nvPr/>
          </p:nvSpPr>
          <p:spPr bwMode="auto">
            <a:xfrm>
              <a:off x="3819713" y="2552227"/>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4" name="Freeform 32"/>
            <p:cNvSpPr>
              <a:spLocks/>
            </p:cNvSpPr>
            <p:nvPr/>
          </p:nvSpPr>
          <p:spPr bwMode="auto">
            <a:xfrm>
              <a:off x="2778900" y="2902221"/>
              <a:ext cx="599991"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5" name="Freeform 33"/>
            <p:cNvSpPr>
              <a:spLocks/>
            </p:cNvSpPr>
            <p:nvPr/>
          </p:nvSpPr>
          <p:spPr bwMode="auto">
            <a:xfrm>
              <a:off x="1989626" y="2579906"/>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6" name="Freeform 34"/>
            <p:cNvSpPr>
              <a:spLocks/>
            </p:cNvSpPr>
            <p:nvPr/>
          </p:nvSpPr>
          <p:spPr bwMode="auto">
            <a:xfrm>
              <a:off x="2846756" y="2734368"/>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7" name="Freeform 35"/>
            <p:cNvSpPr>
              <a:spLocks/>
            </p:cNvSpPr>
            <p:nvPr/>
          </p:nvSpPr>
          <p:spPr bwMode="auto">
            <a:xfrm>
              <a:off x="2355692" y="2290625"/>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8" name="Freeform 36"/>
            <p:cNvSpPr>
              <a:spLocks/>
            </p:cNvSpPr>
            <p:nvPr/>
          </p:nvSpPr>
          <p:spPr bwMode="auto">
            <a:xfrm>
              <a:off x="1843201" y="2074557"/>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9" name="Freeform 37"/>
            <p:cNvSpPr>
              <a:spLocks/>
            </p:cNvSpPr>
            <p:nvPr/>
          </p:nvSpPr>
          <p:spPr bwMode="auto">
            <a:xfrm>
              <a:off x="3999416" y="2201341"/>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0" name="Freeform 38"/>
            <p:cNvSpPr>
              <a:spLocks/>
            </p:cNvSpPr>
            <p:nvPr/>
          </p:nvSpPr>
          <p:spPr bwMode="auto">
            <a:xfrm>
              <a:off x="3030681" y="2135271"/>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1" name="Freeform 39"/>
            <p:cNvSpPr>
              <a:spLocks/>
            </p:cNvSpPr>
            <p:nvPr/>
          </p:nvSpPr>
          <p:spPr bwMode="auto">
            <a:xfrm>
              <a:off x="2919969" y="2481694"/>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2" name="Freeform 40"/>
            <p:cNvSpPr>
              <a:spLocks/>
            </p:cNvSpPr>
            <p:nvPr/>
          </p:nvSpPr>
          <p:spPr bwMode="auto">
            <a:xfrm>
              <a:off x="2798542" y="1953131"/>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3" name="Freeform 41"/>
            <p:cNvSpPr>
              <a:spLocks/>
            </p:cNvSpPr>
            <p:nvPr/>
          </p:nvSpPr>
          <p:spPr bwMode="auto">
            <a:xfrm>
              <a:off x="2703901" y="2378125"/>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4" name="Freeform 42"/>
            <p:cNvSpPr>
              <a:spLocks/>
            </p:cNvSpPr>
            <p:nvPr/>
          </p:nvSpPr>
          <p:spPr bwMode="auto">
            <a:xfrm>
              <a:off x="3995845" y="2395982"/>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5" name="Freeform 43"/>
            <p:cNvSpPr>
              <a:spLocks/>
            </p:cNvSpPr>
            <p:nvPr/>
          </p:nvSpPr>
          <p:spPr bwMode="auto">
            <a:xfrm>
              <a:off x="947678" y="1799562"/>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6" name="Freeform 44"/>
            <p:cNvSpPr>
              <a:spLocks/>
            </p:cNvSpPr>
            <p:nvPr/>
          </p:nvSpPr>
          <p:spPr bwMode="auto">
            <a:xfrm>
              <a:off x="1014641" y="1804688"/>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7" name="Freeform 45"/>
            <p:cNvSpPr>
              <a:spLocks/>
            </p:cNvSpPr>
            <p:nvPr/>
          </p:nvSpPr>
          <p:spPr bwMode="auto">
            <a:xfrm>
              <a:off x="417329" y="1799562"/>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8" name="Freeform 46"/>
            <p:cNvSpPr>
              <a:spLocks/>
            </p:cNvSpPr>
            <p:nvPr/>
          </p:nvSpPr>
          <p:spPr bwMode="auto">
            <a:xfrm>
              <a:off x="1843200" y="1799562"/>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9" name="Freeform 47"/>
            <p:cNvSpPr>
              <a:spLocks/>
            </p:cNvSpPr>
            <p:nvPr/>
          </p:nvSpPr>
          <p:spPr bwMode="auto">
            <a:xfrm>
              <a:off x="2619974" y="2008488"/>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Freeform 48"/>
            <p:cNvSpPr>
              <a:spLocks/>
            </p:cNvSpPr>
            <p:nvPr/>
          </p:nvSpPr>
          <p:spPr bwMode="auto">
            <a:xfrm>
              <a:off x="2312837" y="1750455"/>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chemeClr val="accent3"/>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1" name="Freeform 49"/>
            <p:cNvSpPr>
              <a:spLocks/>
            </p:cNvSpPr>
            <p:nvPr/>
          </p:nvSpPr>
          <p:spPr bwMode="auto">
            <a:xfrm>
              <a:off x="4156557" y="1960274"/>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2" name="Freeform 50"/>
            <p:cNvSpPr>
              <a:spLocks/>
            </p:cNvSpPr>
            <p:nvPr/>
          </p:nvSpPr>
          <p:spPr bwMode="auto">
            <a:xfrm>
              <a:off x="4040488" y="2169200"/>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3" name="Freeform 51"/>
            <p:cNvSpPr>
              <a:spLocks/>
            </p:cNvSpPr>
            <p:nvPr/>
          </p:nvSpPr>
          <p:spPr bwMode="auto">
            <a:xfrm>
              <a:off x="3986916" y="2487053"/>
              <a:ext cx="101784" cy="83927"/>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4" name="Freeform 52"/>
            <p:cNvSpPr>
              <a:spLocks/>
            </p:cNvSpPr>
            <p:nvPr/>
          </p:nvSpPr>
          <p:spPr bwMode="auto">
            <a:xfrm>
              <a:off x="3173536" y="2487053"/>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5" name="Freeform 53"/>
            <p:cNvSpPr>
              <a:spLocks/>
            </p:cNvSpPr>
            <p:nvPr/>
          </p:nvSpPr>
          <p:spPr bwMode="auto">
            <a:xfrm>
              <a:off x="3473532"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6" name="Freeform 56"/>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57" name="Freeform 54"/>
          <p:cNvSpPr>
            <a:spLocks noEditPoints="1"/>
          </p:cNvSpPr>
          <p:nvPr/>
        </p:nvSpPr>
        <p:spPr bwMode="auto">
          <a:xfrm>
            <a:off x="98931" y="1357400"/>
            <a:ext cx="1730233" cy="1124698"/>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chemeClr val="accent3"/>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58" name="Freeform 55"/>
          <p:cNvSpPr>
            <a:spLocks noEditPoints="1"/>
          </p:cNvSpPr>
          <p:nvPr/>
        </p:nvSpPr>
        <p:spPr bwMode="auto">
          <a:xfrm>
            <a:off x="302609" y="3429000"/>
            <a:ext cx="880147" cy="700325"/>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chemeClr val="accent3"/>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0" name="Title 1"/>
          <p:cNvSpPr>
            <a:spLocks noGrp="1"/>
          </p:cNvSpPr>
          <p:nvPr>
            <p:ph type="title"/>
          </p:nvPr>
        </p:nvSpPr>
        <p:spPr>
          <a:xfrm>
            <a:off x="893657" y="-86085"/>
            <a:ext cx="11298343" cy="1143000"/>
          </a:xfrm>
        </p:spPr>
        <p:txBody>
          <a:bodyPr>
            <a:normAutofit/>
          </a:bodyPr>
          <a:lstStyle/>
          <a:p>
            <a:r>
              <a:rPr lang="en-US" sz="4800" dirty="0"/>
              <a:t>State Laws: Telepharmacy</a:t>
            </a:r>
            <a:r>
              <a:rPr lang="en-US" sz="4800" baseline="30000" dirty="0"/>
              <a:t>30</a:t>
            </a:r>
            <a:endParaRPr lang="en-US" sz="4400" baseline="30000" dirty="0">
              <a:solidFill>
                <a:schemeClr val="tx1"/>
              </a:solidFill>
            </a:endParaRPr>
          </a:p>
        </p:txBody>
      </p:sp>
      <p:grpSp>
        <p:nvGrpSpPr>
          <p:cNvPr id="3" name="Group 2">
            <a:extLst>
              <a:ext uri="{FF2B5EF4-FFF2-40B4-BE49-F238E27FC236}">
                <a16:creationId xmlns:a16="http://schemas.microsoft.com/office/drawing/2014/main" id="{CD88952B-0E49-414C-9A7D-963B3C8416B8}"/>
              </a:ext>
            </a:extLst>
          </p:cNvPr>
          <p:cNvGrpSpPr/>
          <p:nvPr/>
        </p:nvGrpSpPr>
        <p:grpSpPr>
          <a:xfrm>
            <a:off x="1593110" y="5473184"/>
            <a:ext cx="2640285" cy="338554"/>
            <a:chOff x="1061521" y="5940764"/>
            <a:chExt cx="2411111" cy="338554"/>
          </a:xfrm>
        </p:grpSpPr>
        <p:sp>
          <p:nvSpPr>
            <p:cNvPr id="2049" name="Rectangle 2048"/>
            <p:cNvSpPr/>
            <p:nvPr/>
          </p:nvSpPr>
          <p:spPr>
            <a:xfrm>
              <a:off x="1061521" y="6004731"/>
              <a:ext cx="283755" cy="228106"/>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Box 2050"/>
            <p:cNvSpPr txBox="1"/>
            <p:nvPr/>
          </p:nvSpPr>
          <p:spPr>
            <a:xfrm>
              <a:off x="1354446" y="5940764"/>
              <a:ext cx="2118186" cy="338554"/>
            </a:xfrm>
            <a:prstGeom prst="rect">
              <a:avLst/>
            </a:prstGeom>
            <a:noFill/>
          </p:spPr>
          <p:txBody>
            <a:bodyPr wrap="square" rtlCol="0">
              <a:spAutoFit/>
            </a:bodyPr>
            <a:lstStyle/>
            <a:p>
              <a:r>
                <a:rPr lang="en-US" sz="1600" dirty="0"/>
                <a:t>Permitted</a:t>
              </a:r>
            </a:p>
          </p:txBody>
        </p:sp>
      </p:grpSp>
      <p:grpSp>
        <p:nvGrpSpPr>
          <p:cNvPr id="5" name="Group 4">
            <a:extLst>
              <a:ext uri="{FF2B5EF4-FFF2-40B4-BE49-F238E27FC236}">
                <a16:creationId xmlns:a16="http://schemas.microsoft.com/office/drawing/2014/main" id="{D60958D4-7068-478B-AC07-A158BDC3DC06}"/>
              </a:ext>
            </a:extLst>
          </p:cNvPr>
          <p:cNvGrpSpPr/>
          <p:nvPr/>
        </p:nvGrpSpPr>
        <p:grpSpPr>
          <a:xfrm>
            <a:off x="1593110" y="5888357"/>
            <a:ext cx="2392779" cy="584775"/>
            <a:chOff x="3402411" y="5979324"/>
            <a:chExt cx="2392779" cy="584775"/>
          </a:xfrm>
        </p:grpSpPr>
        <p:sp>
          <p:nvSpPr>
            <p:cNvPr id="61" name="Rectangle 60">
              <a:extLst>
                <a:ext uri="{FF2B5EF4-FFF2-40B4-BE49-F238E27FC236}">
                  <a16:creationId xmlns:a16="http://schemas.microsoft.com/office/drawing/2014/main" id="{581B238D-6C83-904D-8FFA-81154FADB3E4}"/>
                </a:ext>
              </a:extLst>
            </p:cNvPr>
            <p:cNvSpPr/>
            <p:nvPr/>
          </p:nvSpPr>
          <p:spPr>
            <a:xfrm>
              <a:off x="3402411" y="6045334"/>
              <a:ext cx="283755" cy="2281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1550BE5-91A8-8C43-83B1-DFEAA6CAAE58}"/>
                </a:ext>
              </a:extLst>
            </p:cNvPr>
            <p:cNvSpPr txBox="1"/>
            <p:nvPr/>
          </p:nvSpPr>
          <p:spPr>
            <a:xfrm>
              <a:off x="3677003" y="5979324"/>
              <a:ext cx="2118187" cy="584775"/>
            </a:xfrm>
            <a:prstGeom prst="rect">
              <a:avLst/>
            </a:prstGeom>
            <a:noFill/>
          </p:spPr>
          <p:txBody>
            <a:bodyPr wrap="square" rtlCol="0">
              <a:spAutoFit/>
            </a:bodyPr>
            <a:lstStyle/>
            <a:p>
              <a:r>
                <a:rPr lang="en-US" sz="1600" dirty="0"/>
                <a:t>Prohibited or Not Addressed</a:t>
              </a:r>
            </a:p>
          </p:txBody>
        </p:sp>
      </p:grpSp>
      <p:sp>
        <p:nvSpPr>
          <p:cNvPr id="4" name="Right Triangle 3">
            <a:extLst>
              <a:ext uri="{FF2B5EF4-FFF2-40B4-BE49-F238E27FC236}">
                <a16:creationId xmlns:a16="http://schemas.microsoft.com/office/drawing/2014/main" id="{FC6AFFCF-B0AF-496F-A352-DF6AD638C3C3}"/>
              </a:ext>
            </a:extLst>
          </p:cNvPr>
          <p:cNvSpPr/>
          <p:nvPr/>
        </p:nvSpPr>
        <p:spPr>
          <a:xfrm>
            <a:off x="9370141" y="3380523"/>
            <a:ext cx="80647" cy="171749"/>
          </a:xfrm>
          <a:prstGeom prst="rtTriangl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62FB948-AC88-95BA-B6AC-0FB48EFA2E9B}"/>
              </a:ext>
            </a:extLst>
          </p:cNvPr>
          <p:cNvSpPr txBox="1"/>
          <p:nvPr/>
        </p:nvSpPr>
        <p:spPr>
          <a:xfrm>
            <a:off x="3528391" y="3180522"/>
            <a:ext cx="184731"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FBF8794-C8A8-B7C6-63A2-F1BC3B034F5C}"/>
              </a:ext>
            </a:extLst>
          </p:cNvPr>
          <p:cNvSpPr txBox="1"/>
          <p:nvPr/>
        </p:nvSpPr>
        <p:spPr>
          <a:xfrm>
            <a:off x="3150704" y="305131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2DB60330-C933-8D1F-6EE4-AFC9B61FEEC2}"/>
              </a:ext>
            </a:extLst>
          </p:cNvPr>
          <p:cNvSpPr txBox="1"/>
          <p:nvPr/>
        </p:nvSpPr>
        <p:spPr>
          <a:xfrm>
            <a:off x="4846320" y="3139440"/>
            <a:ext cx="184731" cy="369332"/>
          </a:xfrm>
          <a:prstGeom prst="rect">
            <a:avLst/>
          </a:prstGeom>
          <a:noFill/>
        </p:spPr>
        <p:txBody>
          <a:bodyPr wrap="none" rtlCol="0">
            <a:spAutoFit/>
          </a:bodyPr>
          <a:lstStyle/>
          <a:p>
            <a:endParaRPr lang="en-US" dirty="0"/>
          </a:p>
        </p:txBody>
      </p:sp>
      <p:sp>
        <p:nvSpPr>
          <p:cNvPr id="59" name="TextBox 58">
            <a:extLst>
              <a:ext uri="{FF2B5EF4-FFF2-40B4-BE49-F238E27FC236}">
                <a16:creationId xmlns:a16="http://schemas.microsoft.com/office/drawing/2014/main" id="{F80F82F7-F68B-2C93-AF1B-FF96C8DACF78}"/>
              </a:ext>
            </a:extLst>
          </p:cNvPr>
          <p:cNvSpPr txBox="1"/>
          <p:nvPr/>
        </p:nvSpPr>
        <p:spPr>
          <a:xfrm>
            <a:off x="3576320" y="3017520"/>
            <a:ext cx="184731" cy="369332"/>
          </a:xfrm>
          <a:prstGeom prst="rect">
            <a:avLst/>
          </a:prstGeom>
          <a:noFill/>
        </p:spPr>
        <p:txBody>
          <a:bodyPr wrap="none" rtlCol="0">
            <a:spAutoFit/>
          </a:bodyPr>
          <a:lstStyle/>
          <a:p>
            <a:endParaRPr lang="en-US" dirty="0"/>
          </a:p>
        </p:txBody>
      </p:sp>
      <p:sp>
        <p:nvSpPr>
          <p:cNvPr id="63" name="TextBox 62">
            <a:extLst>
              <a:ext uri="{FF2B5EF4-FFF2-40B4-BE49-F238E27FC236}">
                <a16:creationId xmlns:a16="http://schemas.microsoft.com/office/drawing/2014/main" id="{1223F8FC-F53A-7F3E-927B-737C28979048}"/>
              </a:ext>
            </a:extLst>
          </p:cNvPr>
          <p:cNvSpPr txBox="1"/>
          <p:nvPr/>
        </p:nvSpPr>
        <p:spPr>
          <a:xfrm>
            <a:off x="2911642" y="1744579"/>
            <a:ext cx="184731" cy="369332"/>
          </a:xfrm>
          <a:prstGeom prst="rect">
            <a:avLst/>
          </a:prstGeom>
          <a:noFill/>
        </p:spPr>
        <p:txBody>
          <a:bodyPr wrap="none" rtlCol="0">
            <a:spAutoFit/>
          </a:bodyPr>
          <a:lstStyle/>
          <a:p>
            <a:endParaRPr lang="en-US" dirty="0"/>
          </a:p>
        </p:txBody>
      </p:sp>
      <p:sp>
        <p:nvSpPr>
          <p:cNvPr id="2048" name="TextBox 2047">
            <a:extLst>
              <a:ext uri="{FF2B5EF4-FFF2-40B4-BE49-F238E27FC236}">
                <a16:creationId xmlns:a16="http://schemas.microsoft.com/office/drawing/2014/main" id="{8BEE3A19-1071-55B7-9EE7-5427B508101C}"/>
              </a:ext>
            </a:extLst>
          </p:cNvPr>
          <p:cNvSpPr txBox="1"/>
          <p:nvPr/>
        </p:nvSpPr>
        <p:spPr>
          <a:xfrm>
            <a:off x="2622884" y="1600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432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276-AB0A-6543-BFF8-A4E6E1140DF9}"/>
              </a:ext>
            </a:extLst>
          </p:cNvPr>
          <p:cNvSpPr>
            <a:spLocks noGrp="1"/>
          </p:cNvSpPr>
          <p:nvPr>
            <p:ph type="title"/>
          </p:nvPr>
        </p:nvSpPr>
        <p:spPr/>
        <p:txBody>
          <a:bodyPr>
            <a:normAutofit/>
          </a:bodyPr>
          <a:lstStyle/>
          <a:p>
            <a:r>
              <a:rPr lang="en-US" dirty="0">
                <a:solidFill>
                  <a:schemeClr val="tx1"/>
                </a:solidFill>
              </a:rPr>
              <a:t>Today’s Agenda</a:t>
            </a:r>
          </a:p>
        </p:txBody>
      </p:sp>
      <p:graphicFrame>
        <p:nvGraphicFramePr>
          <p:cNvPr id="4" name="Content Placeholder 3">
            <a:extLst>
              <a:ext uri="{FF2B5EF4-FFF2-40B4-BE49-F238E27FC236}">
                <a16:creationId xmlns:a16="http://schemas.microsoft.com/office/drawing/2014/main" id="{F76F7FFE-51D2-5B46-8A8E-E5ECAEFE5ED4}"/>
              </a:ext>
            </a:extLst>
          </p:cNvPr>
          <p:cNvGraphicFramePr>
            <a:graphicFrameLocks noGrp="1"/>
          </p:cNvGraphicFramePr>
          <p:nvPr>
            <p:ph idx="1"/>
            <p:extLst>
              <p:ext uri="{D42A27DB-BD31-4B8C-83A1-F6EECF244321}">
                <p14:modId xmlns:p14="http://schemas.microsoft.com/office/powerpoint/2010/main" val="3405322908"/>
              </p:ext>
            </p:extLst>
          </p:nvPr>
        </p:nvGraphicFramePr>
        <p:xfrm>
          <a:off x="955962" y="2507672"/>
          <a:ext cx="10199718" cy="360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136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9F4E-A55F-664D-AC9F-25DB1B0EDC4D}"/>
              </a:ext>
            </a:extLst>
          </p:cNvPr>
          <p:cNvSpPr>
            <a:spLocks noGrp="1"/>
          </p:cNvSpPr>
          <p:nvPr>
            <p:ph type="title"/>
          </p:nvPr>
        </p:nvSpPr>
        <p:spPr/>
        <p:txBody>
          <a:bodyPr/>
          <a:lstStyle/>
          <a:p>
            <a:r>
              <a:rPr lang="en-US" dirty="0"/>
              <a:t>State Laws: Head-to-Head</a:t>
            </a:r>
          </a:p>
        </p:txBody>
      </p:sp>
      <p:sp>
        <p:nvSpPr>
          <p:cNvPr id="4" name="Text Placeholder 3">
            <a:extLst>
              <a:ext uri="{FF2B5EF4-FFF2-40B4-BE49-F238E27FC236}">
                <a16:creationId xmlns:a16="http://schemas.microsoft.com/office/drawing/2014/main" id="{079F8C6D-49AA-D74A-A7D1-B5286398D2BF}"/>
              </a:ext>
            </a:extLst>
          </p:cNvPr>
          <p:cNvSpPr>
            <a:spLocks noGrp="1"/>
          </p:cNvSpPr>
          <p:nvPr>
            <p:ph type="body" idx="1"/>
          </p:nvPr>
        </p:nvSpPr>
        <p:spPr/>
        <p:txBody>
          <a:bodyPr>
            <a:normAutofit/>
          </a:bodyPr>
          <a:lstStyle/>
          <a:p>
            <a:r>
              <a:rPr lang="en-US" sz="2800" dirty="0">
                <a:solidFill>
                  <a:schemeClr val="accent2"/>
                </a:solidFill>
              </a:rPr>
              <a:t>Michigan-SB340 (01/20)</a:t>
            </a:r>
          </a:p>
        </p:txBody>
      </p:sp>
      <p:sp>
        <p:nvSpPr>
          <p:cNvPr id="5" name="Content Placeholder 4">
            <a:extLst>
              <a:ext uri="{FF2B5EF4-FFF2-40B4-BE49-F238E27FC236}">
                <a16:creationId xmlns:a16="http://schemas.microsoft.com/office/drawing/2014/main" id="{5AFA4E9F-A148-A641-A14B-CE32B713DEAD}"/>
              </a:ext>
            </a:extLst>
          </p:cNvPr>
          <p:cNvSpPr>
            <a:spLocks noGrp="1"/>
          </p:cNvSpPr>
          <p:nvPr>
            <p:ph sz="half" idx="2"/>
          </p:nvPr>
        </p:nvSpPr>
        <p:spPr/>
        <p:txBody>
          <a:bodyPr>
            <a:normAutofit lnSpcReduction="10000"/>
          </a:bodyPr>
          <a:lstStyle/>
          <a:p>
            <a:r>
              <a:rPr lang="en-US" sz="2400" dirty="0"/>
              <a:t>10-mile radius restrictions </a:t>
            </a:r>
          </a:p>
          <a:p>
            <a:r>
              <a:rPr lang="en-US" sz="2400" dirty="0"/>
              <a:t>Avg. &lt; 150 Rx per day</a:t>
            </a:r>
          </a:p>
          <a:p>
            <a:r>
              <a:rPr lang="en-US" sz="2400" dirty="0"/>
              <a:t>Limit of 3 supervisee pharmacies at a time</a:t>
            </a:r>
          </a:p>
          <a:p>
            <a:r>
              <a:rPr lang="en-US" sz="2400" dirty="0"/>
              <a:t>Pharmacy technician </a:t>
            </a:r>
            <a:r>
              <a:rPr lang="en-US" sz="2400" dirty="0">
                <a:sym typeface="Wingdings" pitchFamily="2" charset="2"/>
              </a:rPr>
              <a:t> 1,000 hours of work experience, licensure, certification…etc. </a:t>
            </a:r>
            <a:endParaRPr lang="en-US" sz="2400" dirty="0"/>
          </a:p>
        </p:txBody>
      </p:sp>
      <p:sp>
        <p:nvSpPr>
          <p:cNvPr id="6" name="Text Placeholder 5">
            <a:extLst>
              <a:ext uri="{FF2B5EF4-FFF2-40B4-BE49-F238E27FC236}">
                <a16:creationId xmlns:a16="http://schemas.microsoft.com/office/drawing/2014/main" id="{727F4080-E435-AE45-A838-8845592B157E}"/>
              </a:ext>
            </a:extLst>
          </p:cNvPr>
          <p:cNvSpPr>
            <a:spLocks noGrp="1"/>
          </p:cNvSpPr>
          <p:nvPr>
            <p:ph type="body" sz="quarter" idx="3"/>
          </p:nvPr>
        </p:nvSpPr>
        <p:spPr/>
        <p:txBody>
          <a:bodyPr/>
          <a:lstStyle/>
          <a:p>
            <a:r>
              <a:rPr lang="en-US" sz="2800" dirty="0">
                <a:solidFill>
                  <a:schemeClr val="accent2"/>
                </a:solidFill>
              </a:rPr>
              <a:t>Idaho</a:t>
            </a:r>
            <a:endParaRPr lang="en-US" dirty="0">
              <a:solidFill>
                <a:schemeClr val="accent2"/>
              </a:solidFill>
            </a:endParaRPr>
          </a:p>
        </p:txBody>
      </p:sp>
      <p:sp>
        <p:nvSpPr>
          <p:cNvPr id="7" name="Content Placeholder 6">
            <a:extLst>
              <a:ext uri="{FF2B5EF4-FFF2-40B4-BE49-F238E27FC236}">
                <a16:creationId xmlns:a16="http://schemas.microsoft.com/office/drawing/2014/main" id="{AEFFA5C4-436A-624A-8215-14BD2C25BCF2}"/>
              </a:ext>
            </a:extLst>
          </p:cNvPr>
          <p:cNvSpPr>
            <a:spLocks noGrp="1"/>
          </p:cNvSpPr>
          <p:nvPr>
            <p:ph sz="quarter" idx="4"/>
          </p:nvPr>
        </p:nvSpPr>
        <p:spPr/>
        <p:txBody>
          <a:bodyPr>
            <a:normAutofit lnSpcReduction="10000"/>
          </a:bodyPr>
          <a:lstStyle/>
          <a:p>
            <a:r>
              <a:rPr lang="en-US" sz="2400" dirty="0"/>
              <a:t>No milage restrictions</a:t>
            </a:r>
          </a:p>
          <a:p>
            <a:r>
              <a:rPr lang="en-US" sz="2400" dirty="0"/>
              <a:t>No Rx quantity restrictions</a:t>
            </a:r>
          </a:p>
          <a:p>
            <a:r>
              <a:rPr lang="en-US" sz="2400" dirty="0"/>
              <a:t>No pharmacy technician restrictions</a:t>
            </a:r>
          </a:p>
          <a:p>
            <a:r>
              <a:rPr lang="en-US" sz="2400" dirty="0"/>
              <a:t>Video surveillance must be maintained for 90 days</a:t>
            </a:r>
          </a:p>
          <a:p>
            <a:r>
              <a:rPr lang="en-US" sz="2400" dirty="0"/>
              <a:t>Audio-video </a:t>
            </a:r>
            <a:r>
              <a:rPr lang="en-US" sz="2400" dirty="0">
                <a:sym typeface="Wingdings" pitchFamily="2" charset="2"/>
              </a:rPr>
              <a:t> HIPAA compliant </a:t>
            </a:r>
            <a:endParaRPr lang="en-US" sz="2400" dirty="0"/>
          </a:p>
        </p:txBody>
      </p:sp>
      <p:sp>
        <p:nvSpPr>
          <p:cNvPr id="8" name="TextBox 7">
            <a:extLst>
              <a:ext uri="{FF2B5EF4-FFF2-40B4-BE49-F238E27FC236}">
                <a16:creationId xmlns:a16="http://schemas.microsoft.com/office/drawing/2014/main" id="{74344072-D970-EF45-88D1-D5BB90F1A1CE}"/>
              </a:ext>
            </a:extLst>
          </p:cNvPr>
          <p:cNvSpPr txBox="1"/>
          <p:nvPr/>
        </p:nvSpPr>
        <p:spPr>
          <a:xfrm>
            <a:off x="4629150" y="215741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03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500"/>
                                        <p:tgtEl>
                                          <p:spTgt spid="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E2F46E-961D-0D49-B4CA-0E153CAA1E34}"/>
              </a:ext>
            </a:extLst>
          </p:cNvPr>
          <p:cNvSpPr>
            <a:spLocks noGrp="1"/>
          </p:cNvSpPr>
          <p:nvPr>
            <p:ph type="title"/>
          </p:nvPr>
        </p:nvSpPr>
        <p:spPr>
          <a:xfrm>
            <a:off x="594741" y="174374"/>
            <a:ext cx="9692640" cy="1325562"/>
          </a:xfrm>
        </p:spPr>
        <p:txBody>
          <a:bodyPr/>
          <a:lstStyle/>
          <a:p>
            <a:r>
              <a:rPr lang="en-US" dirty="0"/>
              <a:t>Evidence: Telepharmacy</a:t>
            </a:r>
            <a:r>
              <a:rPr lang="en-US" baseline="30000" dirty="0"/>
              <a:t>31-33</a:t>
            </a:r>
          </a:p>
        </p:txBody>
      </p:sp>
      <p:graphicFrame>
        <p:nvGraphicFramePr>
          <p:cNvPr id="9" name="Content Placeholder 8">
            <a:extLst>
              <a:ext uri="{FF2B5EF4-FFF2-40B4-BE49-F238E27FC236}">
                <a16:creationId xmlns:a16="http://schemas.microsoft.com/office/drawing/2014/main" id="{BE7AA6CD-74D8-6F41-A5E6-F7E8D941B411}"/>
              </a:ext>
            </a:extLst>
          </p:cNvPr>
          <p:cNvGraphicFramePr>
            <a:graphicFrameLocks noGrp="1"/>
          </p:cNvGraphicFramePr>
          <p:nvPr>
            <p:ph idx="1"/>
            <p:extLst>
              <p:ext uri="{D42A27DB-BD31-4B8C-83A1-F6EECF244321}">
                <p14:modId xmlns:p14="http://schemas.microsoft.com/office/powerpoint/2010/main" val="1087778113"/>
              </p:ext>
            </p:extLst>
          </p:nvPr>
        </p:nvGraphicFramePr>
        <p:xfrm>
          <a:off x="594741" y="1028551"/>
          <a:ext cx="10335387" cy="647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5200778-7933-894D-8030-A7274D02B626}"/>
              </a:ext>
            </a:extLst>
          </p:cNvPr>
          <p:cNvSpPr txBox="1"/>
          <p:nvPr/>
        </p:nvSpPr>
        <p:spPr>
          <a:xfrm>
            <a:off x="5295014" y="6592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8390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9BF7-70D9-FC41-9ED5-510F181D914C}"/>
              </a:ext>
            </a:extLst>
          </p:cNvPr>
          <p:cNvSpPr>
            <a:spLocks noGrp="1"/>
          </p:cNvSpPr>
          <p:nvPr>
            <p:ph type="title"/>
          </p:nvPr>
        </p:nvSpPr>
        <p:spPr/>
        <p:txBody>
          <a:bodyPr/>
          <a:lstStyle/>
          <a:p>
            <a:r>
              <a:rPr lang="en-US" dirty="0"/>
              <a:t>Evidence: Telepharmacy</a:t>
            </a:r>
          </a:p>
        </p:txBody>
      </p:sp>
      <p:graphicFrame>
        <p:nvGraphicFramePr>
          <p:cNvPr id="4" name="Content Placeholder 3">
            <a:extLst>
              <a:ext uri="{FF2B5EF4-FFF2-40B4-BE49-F238E27FC236}">
                <a16:creationId xmlns:a16="http://schemas.microsoft.com/office/drawing/2014/main" id="{9AF0C7D6-9837-484F-A6A0-D02711725720}"/>
              </a:ext>
            </a:extLst>
          </p:cNvPr>
          <p:cNvGraphicFramePr>
            <a:graphicFrameLocks noGrp="1"/>
          </p:cNvGraphicFramePr>
          <p:nvPr>
            <p:ph idx="1"/>
            <p:extLst>
              <p:ext uri="{D42A27DB-BD31-4B8C-83A1-F6EECF244321}">
                <p14:modId xmlns:p14="http://schemas.microsoft.com/office/powerpoint/2010/main" val="2758875232"/>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quot;No&quot; Symbol 4">
            <a:extLst>
              <a:ext uri="{FF2B5EF4-FFF2-40B4-BE49-F238E27FC236}">
                <a16:creationId xmlns:a16="http://schemas.microsoft.com/office/drawing/2014/main" id="{B70AD38F-3AB0-4B45-8B39-4F63CCD2FBA4}"/>
              </a:ext>
            </a:extLst>
          </p:cNvPr>
          <p:cNvSpPr/>
          <p:nvPr/>
        </p:nvSpPr>
        <p:spPr>
          <a:xfrm>
            <a:off x="2656283" y="1702436"/>
            <a:ext cx="5806282" cy="4477702"/>
          </a:xfrm>
          <a:prstGeom prst="noSmoking">
            <a:avLst>
              <a:gd name="adj" fmla="val 100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D9E00AF9-D7C0-DC40-AD98-5719738D2D35}"/>
              </a:ext>
            </a:extLst>
          </p:cNvPr>
          <p:cNvSpPr/>
          <p:nvPr/>
        </p:nvSpPr>
        <p:spPr>
          <a:xfrm>
            <a:off x="920293" y="5306546"/>
            <a:ext cx="9278263" cy="1446550"/>
          </a:xfrm>
          <a:prstGeom prst="rect">
            <a:avLst/>
          </a:prstGeom>
          <a:solidFill>
            <a:schemeClr val="bg1"/>
          </a:solidFill>
        </p:spPr>
        <p:txBody>
          <a:bodyPr wrap="square" lIns="91440" tIns="45720" rIns="91440" bIns="45720">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Non-Evidence Based </a:t>
            </a:r>
          </a:p>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Restrictions</a:t>
            </a:r>
          </a:p>
        </p:txBody>
      </p:sp>
    </p:spTree>
    <p:extLst>
      <p:ext uri="{BB962C8B-B14F-4D97-AF65-F5344CB8AC3E}">
        <p14:creationId xmlns:p14="http://schemas.microsoft.com/office/powerpoint/2010/main" val="17391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5053-6F3D-554A-8B76-A29AB5DA9502}"/>
              </a:ext>
            </a:extLst>
          </p:cNvPr>
          <p:cNvSpPr>
            <a:spLocks noGrp="1"/>
          </p:cNvSpPr>
          <p:nvPr>
            <p:ph type="title"/>
          </p:nvPr>
        </p:nvSpPr>
        <p:spPr/>
        <p:txBody>
          <a:bodyPr/>
          <a:lstStyle/>
          <a:p>
            <a:r>
              <a:rPr lang="en-US" dirty="0"/>
              <a:t>Education/Training: Telepharmacy</a:t>
            </a:r>
          </a:p>
        </p:txBody>
      </p:sp>
      <p:graphicFrame>
        <p:nvGraphicFramePr>
          <p:cNvPr id="4" name="Content Placeholder 3">
            <a:extLst>
              <a:ext uri="{FF2B5EF4-FFF2-40B4-BE49-F238E27FC236}">
                <a16:creationId xmlns:a16="http://schemas.microsoft.com/office/drawing/2014/main" id="{BC49C19C-1833-7744-A2A1-FDAE68AD6821}"/>
              </a:ext>
            </a:extLst>
          </p:cNvPr>
          <p:cNvGraphicFramePr>
            <a:graphicFrameLocks noGrp="1"/>
          </p:cNvGraphicFramePr>
          <p:nvPr>
            <p:ph idx="1"/>
            <p:extLst>
              <p:ext uri="{D42A27DB-BD31-4B8C-83A1-F6EECF244321}">
                <p14:modId xmlns:p14="http://schemas.microsoft.com/office/powerpoint/2010/main" val="240964814"/>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368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69B7FC-FC5D-F245-99B1-7C1F27FC45E2}"/>
              </a:ext>
            </a:extLst>
          </p:cNvPr>
          <p:cNvGraphicFramePr/>
          <p:nvPr/>
        </p:nvGraphicFramePr>
        <p:xfrm>
          <a:off x="1023925" y="338755"/>
          <a:ext cx="8955110" cy="5779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1A20E1A5-BE18-48EC-B7F6-F68CAC9A04C9}"/>
              </a:ext>
            </a:extLst>
          </p:cNvPr>
          <p:cNvSpPr/>
          <p:nvPr/>
        </p:nvSpPr>
        <p:spPr>
          <a:xfrm>
            <a:off x="4320660" y="2836655"/>
            <a:ext cx="2361639" cy="1354218"/>
          </a:xfrm>
          <a:prstGeom prst="roundRect">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Telepharmacy</a:t>
            </a:r>
          </a:p>
        </p:txBody>
      </p:sp>
      <p:sp>
        <p:nvSpPr>
          <p:cNvPr id="11" name="TextBox 10">
            <a:extLst>
              <a:ext uri="{FF2B5EF4-FFF2-40B4-BE49-F238E27FC236}">
                <a16:creationId xmlns:a16="http://schemas.microsoft.com/office/drawing/2014/main" id="{9230B2CA-98A5-43A5-90F4-DDD4DC1D79A6}"/>
              </a:ext>
            </a:extLst>
          </p:cNvPr>
          <p:cNvSpPr txBox="1"/>
          <p:nvPr/>
        </p:nvSpPr>
        <p:spPr>
          <a:xfrm>
            <a:off x="0" y="3513764"/>
            <a:ext cx="3530249" cy="1015663"/>
          </a:xfrm>
          <a:prstGeom prst="rect">
            <a:avLst/>
          </a:prstGeom>
          <a:noFill/>
        </p:spPr>
        <p:txBody>
          <a:bodyPr wrap="square" rtlCol="0">
            <a:spAutoFit/>
          </a:bodyPr>
          <a:lstStyle/>
          <a:p>
            <a:pPr algn="ctr"/>
            <a:r>
              <a:rPr lang="en-US" sz="2000" dirty="0"/>
              <a:t>Employer specific, </a:t>
            </a:r>
          </a:p>
          <a:p>
            <a:pPr algn="ctr"/>
            <a:r>
              <a:rPr lang="en-US" sz="2000" dirty="0"/>
              <a:t>examples available,</a:t>
            </a:r>
          </a:p>
          <a:p>
            <a:pPr algn="ctr"/>
            <a:r>
              <a:rPr lang="en-US" sz="2000" dirty="0"/>
              <a:t>tech/software/workflow  </a:t>
            </a:r>
          </a:p>
        </p:txBody>
      </p:sp>
      <p:sp>
        <p:nvSpPr>
          <p:cNvPr id="14" name="TextBox 13">
            <a:extLst>
              <a:ext uri="{FF2B5EF4-FFF2-40B4-BE49-F238E27FC236}">
                <a16:creationId xmlns:a16="http://schemas.microsoft.com/office/drawing/2014/main" id="{7C425999-0523-4E58-B592-3A1B226B5ABC}"/>
              </a:ext>
            </a:extLst>
          </p:cNvPr>
          <p:cNvSpPr txBox="1"/>
          <p:nvPr/>
        </p:nvSpPr>
        <p:spPr>
          <a:xfrm>
            <a:off x="7748066" y="3443287"/>
            <a:ext cx="3021380" cy="1015663"/>
          </a:xfrm>
          <a:prstGeom prst="rect">
            <a:avLst/>
          </a:prstGeom>
          <a:noFill/>
        </p:spPr>
        <p:txBody>
          <a:bodyPr wrap="square" rtlCol="0">
            <a:spAutoFit/>
          </a:bodyPr>
          <a:lstStyle/>
          <a:p>
            <a:pPr algn="ctr"/>
            <a:r>
              <a:rPr lang="en-US" sz="2000" dirty="0"/>
              <a:t>&gt; 50% of states allow but many have restrictions </a:t>
            </a:r>
          </a:p>
        </p:txBody>
      </p:sp>
      <p:sp>
        <p:nvSpPr>
          <p:cNvPr id="8" name="Rectangle 7">
            <a:extLst>
              <a:ext uri="{FF2B5EF4-FFF2-40B4-BE49-F238E27FC236}">
                <a16:creationId xmlns:a16="http://schemas.microsoft.com/office/drawing/2014/main" id="{37FC823D-2A5B-E24E-ACF1-2AE9B05357CC}"/>
              </a:ext>
            </a:extLst>
          </p:cNvPr>
          <p:cNvSpPr/>
          <p:nvPr/>
        </p:nvSpPr>
        <p:spPr>
          <a:xfrm>
            <a:off x="1572429" y="517837"/>
            <a:ext cx="2358950" cy="1015663"/>
          </a:xfrm>
          <a:prstGeom prst="rect">
            <a:avLst/>
          </a:prstGeom>
        </p:spPr>
        <p:txBody>
          <a:bodyPr wrap="square">
            <a:spAutoFit/>
          </a:bodyPr>
          <a:lstStyle/>
          <a:p>
            <a:pPr algn="ctr"/>
            <a:r>
              <a:rPr lang="en-US" sz="2000" dirty="0"/>
              <a:t>Proven safe, effective, and impactful </a:t>
            </a:r>
          </a:p>
        </p:txBody>
      </p:sp>
    </p:spTree>
    <p:extLst>
      <p:ext uri="{BB962C8B-B14F-4D97-AF65-F5344CB8AC3E}">
        <p14:creationId xmlns:p14="http://schemas.microsoft.com/office/powerpoint/2010/main" val="18693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C394-4313-8C44-827F-C7072488EA79}"/>
              </a:ext>
            </a:extLst>
          </p:cNvPr>
          <p:cNvSpPr>
            <a:spLocks noGrp="1"/>
          </p:cNvSpPr>
          <p:nvPr>
            <p:ph type="title"/>
          </p:nvPr>
        </p:nvSpPr>
        <p:spPr>
          <a:xfrm>
            <a:off x="609600" y="163314"/>
            <a:ext cx="10972800" cy="1143000"/>
          </a:xfrm>
        </p:spPr>
        <p:txBody>
          <a:bodyPr>
            <a:normAutofit/>
          </a:bodyPr>
          <a:lstStyle/>
          <a:p>
            <a:r>
              <a:rPr lang="en-US" sz="4400" dirty="0">
                <a:solidFill>
                  <a:schemeClr val="tx1"/>
                </a:solidFill>
              </a:rPr>
              <a:t>Full Evidence Based Law Analysis</a:t>
            </a:r>
          </a:p>
        </p:txBody>
      </p:sp>
      <p:graphicFrame>
        <p:nvGraphicFramePr>
          <p:cNvPr id="5" name="Diagram 4">
            <a:extLst>
              <a:ext uri="{FF2B5EF4-FFF2-40B4-BE49-F238E27FC236}">
                <a16:creationId xmlns:a16="http://schemas.microsoft.com/office/drawing/2014/main" id="{0969B7FC-FC5D-F245-99B1-7C1F27FC45E2}"/>
              </a:ext>
            </a:extLst>
          </p:cNvPr>
          <p:cNvGraphicFramePr/>
          <p:nvPr>
            <p:extLst>
              <p:ext uri="{D42A27DB-BD31-4B8C-83A1-F6EECF244321}">
                <p14:modId xmlns:p14="http://schemas.microsoft.com/office/powerpoint/2010/main" val="1258419788"/>
              </p:ext>
            </p:extLst>
          </p:nvPr>
        </p:nvGraphicFramePr>
        <p:xfrm>
          <a:off x="-471055" y="1524000"/>
          <a:ext cx="8234565" cy="510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8AAE11FD-22E4-C544-AD95-F01246C99B62}"/>
              </a:ext>
            </a:extLst>
          </p:cNvPr>
          <p:cNvSpPr/>
          <p:nvPr/>
        </p:nvSpPr>
        <p:spPr>
          <a:xfrm>
            <a:off x="7190508" y="3672895"/>
            <a:ext cx="487911" cy="508000"/>
          </a:xfrm>
          <a:prstGeom prst="rightArrow">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B881AF5D-DEED-3C4B-9270-CCF5DB600B9B}"/>
              </a:ext>
            </a:extLst>
          </p:cNvPr>
          <p:cNvSpPr/>
          <p:nvPr/>
        </p:nvSpPr>
        <p:spPr>
          <a:xfrm>
            <a:off x="7848599" y="2584449"/>
            <a:ext cx="2908301" cy="3192895"/>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45EAF1-3F55-4442-858A-89D3098E7FC6}"/>
              </a:ext>
            </a:extLst>
          </p:cNvPr>
          <p:cNvSpPr txBox="1"/>
          <p:nvPr/>
        </p:nvSpPr>
        <p:spPr>
          <a:xfrm>
            <a:off x="7986567" y="2903623"/>
            <a:ext cx="2770333" cy="2246769"/>
          </a:xfrm>
          <a:prstGeom prst="rect">
            <a:avLst/>
          </a:prstGeom>
          <a:noFill/>
        </p:spPr>
        <p:txBody>
          <a:bodyPr wrap="square" rtlCol="0">
            <a:spAutoFit/>
          </a:bodyPr>
          <a:lstStyle/>
          <a:p>
            <a:pPr algn="ctr"/>
            <a:r>
              <a:rPr lang="en-US" sz="2800" dirty="0"/>
              <a:t>Maintaining patient safety: harmonizing scope with abilities</a:t>
            </a:r>
          </a:p>
        </p:txBody>
      </p:sp>
      <p:sp>
        <p:nvSpPr>
          <p:cNvPr id="4" name="Rectangle: Rounded Corners 3">
            <a:extLst>
              <a:ext uri="{FF2B5EF4-FFF2-40B4-BE49-F238E27FC236}">
                <a16:creationId xmlns:a16="http://schemas.microsoft.com/office/drawing/2014/main" id="{1A20E1A5-BE18-48EC-B7F6-F68CAC9A04C9}"/>
              </a:ext>
            </a:extLst>
          </p:cNvPr>
          <p:cNvSpPr/>
          <p:nvPr/>
        </p:nvSpPr>
        <p:spPr>
          <a:xfrm>
            <a:off x="2726403" y="3333410"/>
            <a:ext cx="1762469" cy="1282021"/>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Ability/Role</a:t>
            </a:r>
          </a:p>
        </p:txBody>
      </p:sp>
    </p:spTree>
    <p:extLst>
      <p:ext uri="{BB962C8B-B14F-4D97-AF65-F5344CB8AC3E}">
        <p14:creationId xmlns:p14="http://schemas.microsoft.com/office/powerpoint/2010/main" val="3034917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002886" y="1214753"/>
            <a:ext cx="7961375" cy="4428494"/>
            <a:chOff x="417329" y="1750455"/>
            <a:chExt cx="4008866" cy="2141928"/>
          </a:xfrm>
          <a:solidFill>
            <a:srgbClr val="00B050"/>
          </a:solidFill>
          <a:effectLst>
            <a:outerShdw blurRad="50800" dist="38100" dir="2700000" algn="tl" rotWithShape="0">
              <a:prstClr val="black">
                <a:alpha val="40000"/>
              </a:prstClr>
            </a:outerShdw>
          </a:effectLst>
        </p:grpSpPr>
        <p:sp>
          <p:nvSpPr>
            <p:cNvPr id="9" name="Freeform 7"/>
            <p:cNvSpPr>
              <a:spLocks/>
            </p:cNvSpPr>
            <p:nvPr/>
          </p:nvSpPr>
          <p:spPr bwMode="auto">
            <a:xfrm>
              <a:off x="2987825" y="3428998"/>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8"/>
            <p:cNvSpPr>
              <a:spLocks/>
            </p:cNvSpPr>
            <p:nvPr/>
          </p:nvSpPr>
          <p:spPr bwMode="auto">
            <a:xfrm>
              <a:off x="2918183" y="3041505"/>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9"/>
            <p:cNvSpPr>
              <a:spLocks/>
            </p:cNvSpPr>
            <p:nvPr/>
          </p:nvSpPr>
          <p:spPr bwMode="auto">
            <a:xfrm>
              <a:off x="2694973" y="3041505"/>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10"/>
            <p:cNvSpPr>
              <a:spLocks/>
            </p:cNvSpPr>
            <p:nvPr/>
          </p:nvSpPr>
          <p:spPr bwMode="auto">
            <a:xfrm>
              <a:off x="3189607" y="2902222"/>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11"/>
            <p:cNvSpPr>
              <a:spLocks/>
            </p:cNvSpPr>
            <p:nvPr/>
          </p:nvSpPr>
          <p:spPr bwMode="auto">
            <a:xfrm>
              <a:off x="3287820" y="3027220"/>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12"/>
            <p:cNvSpPr>
              <a:spLocks/>
            </p:cNvSpPr>
            <p:nvPr/>
          </p:nvSpPr>
          <p:spPr bwMode="auto">
            <a:xfrm>
              <a:off x="3116394" y="3041505"/>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3"/>
            <p:cNvSpPr>
              <a:spLocks/>
            </p:cNvSpPr>
            <p:nvPr/>
          </p:nvSpPr>
          <p:spPr bwMode="auto">
            <a:xfrm>
              <a:off x="4088701" y="2488836"/>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4"/>
            <p:cNvSpPr>
              <a:spLocks/>
            </p:cNvSpPr>
            <p:nvPr/>
          </p:nvSpPr>
          <p:spPr bwMode="auto">
            <a:xfrm>
              <a:off x="1115087" y="2793120"/>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5"/>
            <p:cNvSpPr>
              <a:spLocks/>
            </p:cNvSpPr>
            <p:nvPr/>
          </p:nvSpPr>
          <p:spPr bwMode="auto">
            <a:xfrm>
              <a:off x="1511063" y="2839723"/>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reeform 16"/>
            <p:cNvSpPr>
              <a:spLocks/>
            </p:cNvSpPr>
            <p:nvPr/>
          </p:nvSpPr>
          <p:spPr bwMode="auto">
            <a:xfrm>
              <a:off x="438758" y="2386957"/>
              <a:ext cx="723201" cy="909806"/>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17"/>
            <p:cNvSpPr>
              <a:spLocks/>
            </p:cNvSpPr>
            <p:nvPr/>
          </p:nvSpPr>
          <p:spPr bwMode="auto">
            <a:xfrm>
              <a:off x="3319962" y="2723654"/>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0" name="Freeform 18"/>
            <p:cNvSpPr>
              <a:spLocks/>
            </p:cNvSpPr>
            <p:nvPr/>
          </p:nvSpPr>
          <p:spPr bwMode="auto">
            <a:xfrm>
              <a:off x="1675346" y="2894985"/>
              <a:ext cx="901772" cy="925877"/>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1" name="Freeform 19"/>
            <p:cNvSpPr>
              <a:spLocks/>
            </p:cNvSpPr>
            <p:nvPr/>
          </p:nvSpPr>
          <p:spPr bwMode="auto">
            <a:xfrm>
              <a:off x="2536047" y="3220074"/>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20"/>
            <p:cNvSpPr>
              <a:spLocks/>
            </p:cNvSpPr>
            <p:nvPr/>
          </p:nvSpPr>
          <p:spPr bwMode="auto">
            <a:xfrm>
              <a:off x="2498547" y="2911150"/>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21"/>
            <p:cNvSpPr>
              <a:spLocks/>
            </p:cNvSpPr>
            <p:nvPr/>
          </p:nvSpPr>
          <p:spPr bwMode="auto">
            <a:xfrm>
              <a:off x="1356601" y="2163842"/>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22"/>
            <p:cNvSpPr>
              <a:spLocks/>
            </p:cNvSpPr>
            <p:nvPr/>
          </p:nvSpPr>
          <p:spPr bwMode="auto">
            <a:xfrm>
              <a:off x="1158389" y="2386957"/>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Freeform 23"/>
            <p:cNvSpPr>
              <a:spLocks/>
            </p:cNvSpPr>
            <p:nvPr/>
          </p:nvSpPr>
          <p:spPr bwMode="auto">
            <a:xfrm>
              <a:off x="740538" y="2394474"/>
              <a:ext cx="437495" cy="632745"/>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6" name="Freeform 24"/>
            <p:cNvSpPr>
              <a:spLocks/>
            </p:cNvSpPr>
            <p:nvPr/>
          </p:nvSpPr>
          <p:spPr bwMode="auto">
            <a:xfrm>
              <a:off x="1918200" y="2839723"/>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25"/>
            <p:cNvSpPr>
              <a:spLocks/>
            </p:cNvSpPr>
            <p:nvPr/>
          </p:nvSpPr>
          <p:spPr bwMode="auto">
            <a:xfrm>
              <a:off x="1843201" y="2317411"/>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26"/>
            <p:cNvSpPr>
              <a:spLocks/>
            </p:cNvSpPr>
            <p:nvPr/>
          </p:nvSpPr>
          <p:spPr bwMode="auto">
            <a:xfrm>
              <a:off x="1511063" y="2504907"/>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27"/>
            <p:cNvSpPr>
              <a:spLocks/>
            </p:cNvSpPr>
            <p:nvPr/>
          </p:nvSpPr>
          <p:spPr bwMode="auto">
            <a:xfrm>
              <a:off x="447669" y="2028409"/>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28"/>
            <p:cNvSpPr>
              <a:spLocks/>
            </p:cNvSpPr>
            <p:nvPr/>
          </p:nvSpPr>
          <p:spPr bwMode="auto">
            <a:xfrm>
              <a:off x="2402119" y="2538835"/>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29"/>
            <p:cNvSpPr>
              <a:spLocks/>
            </p:cNvSpPr>
            <p:nvPr/>
          </p:nvSpPr>
          <p:spPr bwMode="auto">
            <a:xfrm>
              <a:off x="3328891" y="2603120"/>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30"/>
            <p:cNvSpPr>
              <a:spLocks/>
            </p:cNvSpPr>
            <p:nvPr/>
          </p:nvSpPr>
          <p:spPr bwMode="auto">
            <a:xfrm>
              <a:off x="3538709" y="2702225"/>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31"/>
            <p:cNvSpPr>
              <a:spLocks/>
            </p:cNvSpPr>
            <p:nvPr/>
          </p:nvSpPr>
          <p:spPr bwMode="auto">
            <a:xfrm>
              <a:off x="3819713" y="2552227"/>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4" name="Freeform 32"/>
            <p:cNvSpPr>
              <a:spLocks/>
            </p:cNvSpPr>
            <p:nvPr/>
          </p:nvSpPr>
          <p:spPr bwMode="auto">
            <a:xfrm>
              <a:off x="2778900" y="2902221"/>
              <a:ext cx="599991"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5" name="Freeform 33"/>
            <p:cNvSpPr>
              <a:spLocks/>
            </p:cNvSpPr>
            <p:nvPr/>
          </p:nvSpPr>
          <p:spPr bwMode="auto">
            <a:xfrm>
              <a:off x="1989626" y="2579906"/>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6" name="Freeform 34"/>
            <p:cNvSpPr>
              <a:spLocks/>
            </p:cNvSpPr>
            <p:nvPr/>
          </p:nvSpPr>
          <p:spPr bwMode="auto">
            <a:xfrm>
              <a:off x="2846756" y="2734368"/>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7" name="Freeform 35"/>
            <p:cNvSpPr>
              <a:spLocks/>
            </p:cNvSpPr>
            <p:nvPr/>
          </p:nvSpPr>
          <p:spPr bwMode="auto">
            <a:xfrm>
              <a:off x="2355692" y="2290625"/>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8" name="Freeform 36"/>
            <p:cNvSpPr>
              <a:spLocks/>
            </p:cNvSpPr>
            <p:nvPr/>
          </p:nvSpPr>
          <p:spPr bwMode="auto">
            <a:xfrm>
              <a:off x="1843201" y="2074557"/>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9" name="Freeform 37"/>
            <p:cNvSpPr>
              <a:spLocks/>
            </p:cNvSpPr>
            <p:nvPr/>
          </p:nvSpPr>
          <p:spPr bwMode="auto">
            <a:xfrm>
              <a:off x="3999416" y="2201341"/>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0" name="Freeform 38"/>
            <p:cNvSpPr>
              <a:spLocks/>
            </p:cNvSpPr>
            <p:nvPr/>
          </p:nvSpPr>
          <p:spPr bwMode="auto">
            <a:xfrm>
              <a:off x="3030681" y="2135271"/>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1" name="Freeform 39"/>
            <p:cNvSpPr>
              <a:spLocks/>
            </p:cNvSpPr>
            <p:nvPr/>
          </p:nvSpPr>
          <p:spPr bwMode="auto">
            <a:xfrm>
              <a:off x="2919969" y="2481694"/>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2" name="Freeform 40"/>
            <p:cNvSpPr>
              <a:spLocks/>
            </p:cNvSpPr>
            <p:nvPr/>
          </p:nvSpPr>
          <p:spPr bwMode="auto">
            <a:xfrm>
              <a:off x="2798542" y="1953131"/>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3" name="Freeform 41"/>
            <p:cNvSpPr>
              <a:spLocks/>
            </p:cNvSpPr>
            <p:nvPr/>
          </p:nvSpPr>
          <p:spPr bwMode="auto">
            <a:xfrm>
              <a:off x="2703901" y="2378125"/>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4" name="Freeform 42"/>
            <p:cNvSpPr>
              <a:spLocks/>
            </p:cNvSpPr>
            <p:nvPr/>
          </p:nvSpPr>
          <p:spPr bwMode="auto">
            <a:xfrm>
              <a:off x="3995845" y="2395982"/>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5" name="Freeform 43"/>
            <p:cNvSpPr>
              <a:spLocks/>
            </p:cNvSpPr>
            <p:nvPr/>
          </p:nvSpPr>
          <p:spPr bwMode="auto">
            <a:xfrm>
              <a:off x="947678" y="1799562"/>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6" name="Freeform 44"/>
            <p:cNvSpPr>
              <a:spLocks/>
            </p:cNvSpPr>
            <p:nvPr/>
          </p:nvSpPr>
          <p:spPr bwMode="auto">
            <a:xfrm>
              <a:off x="1014641" y="1804688"/>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7" name="Freeform 45"/>
            <p:cNvSpPr>
              <a:spLocks/>
            </p:cNvSpPr>
            <p:nvPr/>
          </p:nvSpPr>
          <p:spPr bwMode="auto">
            <a:xfrm>
              <a:off x="417329" y="1799562"/>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8" name="Freeform 46"/>
            <p:cNvSpPr>
              <a:spLocks/>
            </p:cNvSpPr>
            <p:nvPr/>
          </p:nvSpPr>
          <p:spPr bwMode="auto">
            <a:xfrm>
              <a:off x="1843200" y="1799562"/>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9" name="Freeform 47"/>
            <p:cNvSpPr>
              <a:spLocks/>
            </p:cNvSpPr>
            <p:nvPr/>
          </p:nvSpPr>
          <p:spPr bwMode="auto">
            <a:xfrm>
              <a:off x="2619974" y="2008488"/>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Freeform 48"/>
            <p:cNvSpPr>
              <a:spLocks/>
            </p:cNvSpPr>
            <p:nvPr/>
          </p:nvSpPr>
          <p:spPr bwMode="auto">
            <a:xfrm>
              <a:off x="2312837" y="1750455"/>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1" name="Freeform 49"/>
            <p:cNvSpPr>
              <a:spLocks/>
            </p:cNvSpPr>
            <p:nvPr/>
          </p:nvSpPr>
          <p:spPr bwMode="auto">
            <a:xfrm>
              <a:off x="4156557" y="1960274"/>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2" name="Freeform 50"/>
            <p:cNvSpPr>
              <a:spLocks/>
            </p:cNvSpPr>
            <p:nvPr/>
          </p:nvSpPr>
          <p:spPr bwMode="auto">
            <a:xfrm>
              <a:off x="4040488" y="2169200"/>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3" name="Freeform 51"/>
            <p:cNvSpPr>
              <a:spLocks/>
            </p:cNvSpPr>
            <p:nvPr/>
          </p:nvSpPr>
          <p:spPr bwMode="auto">
            <a:xfrm>
              <a:off x="3986916" y="2487053"/>
              <a:ext cx="101784" cy="83927"/>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4" name="Freeform 52"/>
            <p:cNvSpPr>
              <a:spLocks/>
            </p:cNvSpPr>
            <p:nvPr/>
          </p:nvSpPr>
          <p:spPr bwMode="auto">
            <a:xfrm>
              <a:off x="3173536" y="2487053"/>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5" name="Freeform 53"/>
            <p:cNvSpPr>
              <a:spLocks/>
            </p:cNvSpPr>
            <p:nvPr/>
          </p:nvSpPr>
          <p:spPr bwMode="auto">
            <a:xfrm>
              <a:off x="3473532"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6" name="Freeform 56"/>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57" name="Freeform 54"/>
          <p:cNvSpPr>
            <a:spLocks noEditPoints="1"/>
          </p:cNvSpPr>
          <p:nvPr/>
        </p:nvSpPr>
        <p:spPr bwMode="auto">
          <a:xfrm>
            <a:off x="104861" y="1415592"/>
            <a:ext cx="1697194" cy="1142999"/>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rgbClr val="00B050"/>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70C0"/>
              </a:solidFill>
            </a:endParaRPr>
          </a:p>
        </p:txBody>
      </p:sp>
      <p:sp>
        <p:nvSpPr>
          <p:cNvPr id="58" name="Freeform 55"/>
          <p:cNvSpPr>
            <a:spLocks noEditPoints="1"/>
          </p:cNvSpPr>
          <p:nvPr/>
        </p:nvSpPr>
        <p:spPr bwMode="auto">
          <a:xfrm>
            <a:off x="448495" y="3658749"/>
            <a:ext cx="868379" cy="601790"/>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rgbClr val="00B050"/>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0" name="Title 1"/>
          <p:cNvSpPr>
            <a:spLocks noGrp="1"/>
          </p:cNvSpPr>
          <p:nvPr>
            <p:ph type="title"/>
          </p:nvPr>
        </p:nvSpPr>
        <p:spPr>
          <a:xfrm>
            <a:off x="754527" y="-20620"/>
            <a:ext cx="8229600" cy="1104306"/>
          </a:xfrm>
        </p:spPr>
        <p:txBody>
          <a:bodyPr>
            <a:normAutofit/>
          </a:bodyPr>
          <a:lstStyle/>
          <a:p>
            <a:r>
              <a:rPr lang="en-US" sz="4400" dirty="0">
                <a:solidFill>
                  <a:schemeClr val="tx1"/>
                </a:solidFill>
              </a:rPr>
              <a:t>The COVID MAP</a:t>
            </a:r>
          </a:p>
        </p:txBody>
      </p:sp>
      <p:grpSp>
        <p:nvGrpSpPr>
          <p:cNvPr id="2" name="Group 1">
            <a:extLst>
              <a:ext uri="{FF2B5EF4-FFF2-40B4-BE49-F238E27FC236}">
                <a16:creationId xmlns:a16="http://schemas.microsoft.com/office/drawing/2014/main" id="{796F7B0E-F5A2-4535-B278-C339457CE5B3}"/>
              </a:ext>
            </a:extLst>
          </p:cNvPr>
          <p:cNvGrpSpPr/>
          <p:nvPr/>
        </p:nvGrpSpPr>
        <p:grpSpPr>
          <a:xfrm>
            <a:off x="1853042" y="6124062"/>
            <a:ext cx="6639517" cy="338554"/>
            <a:chOff x="1764648" y="5995989"/>
            <a:chExt cx="6639517" cy="338554"/>
          </a:xfrm>
        </p:grpSpPr>
        <p:sp>
          <p:nvSpPr>
            <p:cNvPr id="70" name="Rectangle 69">
              <a:extLst>
                <a:ext uri="{FF2B5EF4-FFF2-40B4-BE49-F238E27FC236}">
                  <a16:creationId xmlns:a16="http://schemas.microsoft.com/office/drawing/2014/main" id="{045F4AA6-FBCF-4711-8445-767CCC91E9ED}"/>
                </a:ext>
              </a:extLst>
            </p:cNvPr>
            <p:cNvSpPr/>
            <p:nvPr/>
          </p:nvSpPr>
          <p:spPr>
            <a:xfrm>
              <a:off x="1764648" y="6051213"/>
              <a:ext cx="283755" cy="2281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C11AEFED-C10D-48A0-B5B7-B4E3D9ABBAE5}"/>
                </a:ext>
              </a:extLst>
            </p:cNvPr>
            <p:cNvSpPr/>
            <p:nvPr/>
          </p:nvSpPr>
          <p:spPr>
            <a:xfrm>
              <a:off x="2003310" y="5995989"/>
              <a:ext cx="6400855" cy="338554"/>
            </a:xfrm>
            <a:prstGeom prst="rect">
              <a:avLst/>
            </a:prstGeom>
          </p:spPr>
          <p:txBody>
            <a:bodyPr wrap="none">
              <a:spAutoFit/>
            </a:bodyPr>
            <a:lstStyle/>
            <a:p>
              <a:r>
                <a:rPr lang="en-US" sz="1600" dirty="0"/>
                <a:t>Pharmacy Practice Allowance Increases due to COVID-19 law/rule changes </a:t>
              </a:r>
            </a:p>
          </p:txBody>
        </p:sp>
      </p:grpSp>
    </p:spTree>
    <p:extLst>
      <p:ext uri="{BB962C8B-B14F-4D97-AF65-F5344CB8AC3E}">
        <p14:creationId xmlns:p14="http://schemas.microsoft.com/office/powerpoint/2010/main" val="4069358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276-AB0A-6543-BFF8-A4E6E1140DF9}"/>
              </a:ext>
            </a:extLst>
          </p:cNvPr>
          <p:cNvSpPr>
            <a:spLocks noGrp="1"/>
          </p:cNvSpPr>
          <p:nvPr>
            <p:ph type="title"/>
          </p:nvPr>
        </p:nvSpPr>
        <p:spPr/>
        <p:txBody>
          <a:bodyPr>
            <a:normAutofit/>
          </a:bodyPr>
          <a:lstStyle/>
          <a:p>
            <a:r>
              <a:rPr lang="en-US" dirty="0">
                <a:solidFill>
                  <a:schemeClr val="tx1"/>
                </a:solidFill>
              </a:rPr>
              <a:t>Today’s Agenda</a:t>
            </a:r>
          </a:p>
        </p:txBody>
      </p:sp>
      <p:graphicFrame>
        <p:nvGraphicFramePr>
          <p:cNvPr id="4" name="Content Placeholder 3">
            <a:extLst>
              <a:ext uri="{FF2B5EF4-FFF2-40B4-BE49-F238E27FC236}">
                <a16:creationId xmlns:a16="http://schemas.microsoft.com/office/drawing/2014/main" id="{F76F7FFE-51D2-5B46-8A8E-E5ECAEFE5ED4}"/>
              </a:ext>
            </a:extLst>
          </p:cNvPr>
          <p:cNvGraphicFramePr>
            <a:graphicFrameLocks noGrp="1"/>
          </p:cNvGraphicFramePr>
          <p:nvPr>
            <p:ph idx="1"/>
            <p:extLst>
              <p:ext uri="{D42A27DB-BD31-4B8C-83A1-F6EECF244321}">
                <p14:modId xmlns:p14="http://schemas.microsoft.com/office/powerpoint/2010/main" val="212180529"/>
              </p:ext>
            </p:extLst>
          </p:nvPr>
        </p:nvGraphicFramePr>
        <p:xfrm>
          <a:off x="955962" y="2507672"/>
          <a:ext cx="10199718" cy="360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761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2" y="143815"/>
            <a:ext cx="8229600" cy="1143000"/>
          </a:xfrm>
        </p:spPr>
        <p:txBody>
          <a:bodyPr>
            <a:normAutofit/>
          </a:bodyPr>
          <a:lstStyle/>
          <a:p>
            <a:r>
              <a:rPr lang="en-US" sz="4400" dirty="0">
                <a:solidFill>
                  <a:schemeClr val="tx1"/>
                </a:solidFill>
              </a:rPr>
              <a:t>The Big Question</a:t>
            </a:r>
          </a:p>
        </p:txBody>
      </p:sp>
      <p:graphicFrame>
        <p:nvGraphicFramePr>
          <p:cNvPr id="6" name="Diagram 5">
            <a:extLst>
              <a:ext uri="{FF2B5EF4-FFF2-40B4-BE49-F238E27FC236}">
                <a16:creationId xmlns:a16="http://schemas.microsoft.com/office/drawing/2014/main" id="{C8C29D6A-46E5-2C4A-B175-29050221C03C}"/>
              </a:ext>
            </a:extLst>
          </p:cNvPr>
          <p:cNvGraphicFramePr/>
          <p:nvPr>
            <p:extLst>
              <p:ext uri="{D42A27DB-BD31-4B8C-83A1-F6EECF244321}">
                <p14:modId xmlns:p14="http://schemas.microsoft.com/office/powerpoint/2010/main" val="3279796907"/>
              </p:ext>
            </p:extLst>
          </p:nvPr>
        </p:nvGraphicFramePr>
        <p:xfrm>
          <a:off x="862012" y="1763485"/>
          <a:ext cx="9892328" cy="425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807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F19F-2F09-9941-B7A2-D6706D037521}"/>
              </a:ext>
            </a:extLst>
          </p:cNvPr>
          <p:cNvSpPr>
            <a:spLocks noGrp="1"/>
          </p:cNvSpPr>
          <p:nvPr>
            <p:ph type="title"/>
          </p:nvPr>
        </p:nvSpPr>
        <p:spPr>
          <a:xfrm>
            <a:off x="642747" y="-129540"/>
            <a:ext cx="9692640" cy="1325562"/>
          </a:xfrm>
        </p:spPr>
        <p:txBody>
          <a:bodyPr/>
          <a:lstStyle/>
          <a:p>
            <a:r>
              <a:rPr lang="en-US" dirty="0">
                <a:solidFill>
                  <a:schemeClr val="tx1"/>
                </a:solidFill>
              </a:rPr>
              <a:t>Evidence Based Law Analysis</a:t>
            </a:r>
            <a:r>
              <a:rPr lang="en-US" baseline="30000" dirty="0">
                <a:solidFill>
                  <a:schemeClr val="tx1"/>
                </a:solidFill>
              </a:rPr>
              <a:t>4 </a:t>
            </a:r>
            <a:r>
              <a:rPr lang="en-US" dirty="0">
                <a:solidFill>
                  <a:schemeClr val="tx1"/>
                </a:solidFill>
              </a:rPr>
              <a:t> </a:t>
            </a:r>
          </a:p>
        </p:txBody>
      </p:sp>
      <p:pic>
        <p:nvPicPr>
          <p:cNvPr id="9" name="Content Placeholder 8">
            <a:extLst>
              <a:ext uri="{FF2B5EF4-FFF2-40B4-BE49-F238E27FC236}">
                <a16:creationId xmlns:a16="http://schemas.microsoft.com/office/drawing/2014/main" id="{A79FD81D-2CE0-384D-9D1B-82A4FD520937}"/>
              </a:ext>
            </a:extLst>
          </p:cNvPr>
          <p:cNvPicPr>
            <a:picLocks noGrp="1" noChangeAspect="1"/>
          </p:cNvPicPr>
          <p:nvPr>
            <p:ph idx="1"/>
          </p:nvPr>
        </p:nvPicPr>
        <p:blipFill rotWithShape="1">
          <a:blip r:embed="rId3"/>
          <a:srcRect b="7892"/>
          <a:stretch/>
        </p:blipFill>
        <p:spPr>
          <a:xfrm>
            <a:off x="67057" y="1658034"/>
            <a:ext cx="6174097" cy="4388343"/>
          </a:xfrm>
        </p:spPr>
      </p:pic>
      <p:pic>
        <p:nvPicPr>
          <p:cNvPr id="4" name="Content Placeholder 4">
            <a:extLst>
              <a:ext uri="{FF2B5EF4-FFF2-40B4-BE49-F238E27FC236}">
                <a16:creationId xmlns:a16="http://schemas.microsoft.com/office/drawing/2014/main" id="{B98B4115-FD50-9240-B33F-5C0EF24729B6}"/>
              </a:ext>
            </a:extLst>
          </p:cNvPr>
          <p:cNvPicPr>
            <a:picLocks noChangeAspect="1"/>
          </p:cNvPicPr>
          <p:nvPr/>
        </p:nvPicPr>
        <p:blipFill>
          <a:blip r:embed="rId4"/>
          <a:stretch>
            <a:fillRect/>
          </a:stretch>
        </p:blipFill>
        <p:spPr>
          <a:xfrm>
            <a:off x="6278880" y="1658034"/>
            <a:ext cx="5846063" cy="4388343"/>
          </a:xfrm>
          <a:prstGeom prst="rect">
            <a:avLst/>
          </a:prstGeom>
        </p:spPr>
      </p:pic>
    </p:spTree>
    <p:extLst>
      <p:ext uri="{BB962C8B-B14F-4D97-AF65-F5344CB8AC3E}">
        <p14:creationId xmlns:p14="http://schemas.microsoft.com/office/powerpoint/2010/main" val="356228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28A3A3-0B2C-924D-97C8-68A20B1088DB}"/>
              </a:ext>
            </a:extLst>
          </p:cNvPr>
          <p:cNvSpPr>
            <a:spLocks noGrp="1"/>
          </p:cNvSpPr>
          <p:nvPr>
            <p:ph type="body" idx="1"/>
          </p:nvPr>
        </p:nvSpPr>
        <p:spPr>
          <a:xfrm>
            <a:off x="-267398" y="626712"/>
            <a:ext cx="5931049" cy="970468"/>
          </a:xfrm>
        </p:spPr>
        <p:txBody>
          <a:bodyPr>
            <a:noAutofit/>
          </a:bodyPr>
          <a:lstStyle/>
          <a:p>
            <a:pPr algn="ctr"/>
            <a:r>
              <a:rPr lang="en-US" sz="3600" dirty="0">
                <a:solidFill>
                  <a:schemeClr val="tx1"/>
                </a:solidFill>
                <a:latin typeface="+mj-lt"/>
              </a:rPr>
              <a:t>Bright-Line Rules </a:t>
            </a:r>
          </a:p>
        </p:txBody>
      </p:sp>
      <p:sp>
        <p:nvSpPr>
          <p:cNvPr id="7" name="Content Placeholder 6">
            <a:extLst>
              <a:ext uri="{FF2B5EF4-FFF2-40B4-BE49-F238E27FC236}">
                <a16:creationId xmlns:a16="http://schemas.microsoft.com/office/drawing/2014/main" id="{AB4E4F5F-4C0D-B54C-A089-497B378B32C2}"/>
              </a:ext>
            </a:extLst>
          </p:cNvPr>
          <p:cNvSpPr>
            <a:spLocks noGrp="1"/>
          </p:cNvSpPr>
          <p:nvPr>
            <p:ph sz="half" idx="2"/>
          </p:nvPr>
        </p:nvSpPr>
        <p:spPr>
          <a:xfrm>
            <a:off x="622192" y="1597180"/>
            <a:ext cx="4639736" cy="3647102"/>
          </a:xfrm>
        </p:spPr>
        <p:txBody>
          <a:bodyPr>
            <a:normAutofit fontScale="92500"/>
          </a:bodyPr>
          <a:lstStyle/>
          <a:p>
            <a:pPr>
              <a:buFont typeface="Arial" panose="020B0604020202020204" pitchFamily="34" charset="0"/>
              <a:buChar char="•"/>
            </a:pPr>
            <a:r>
              <a:rPr lang="en-US" sz="2400" dirty="0">
                <a:solidFill>
                  <a:schemeClr val="tx1"/>
                </a:solidFill>
              </a:rPr>
              <a:t>Clearly defined/objective</a:t>
            </a:r>
          </a:p>
          <a:p>
            <a:pPr>
              <a:buFont typeface="Arial" panose="020B0604020202020204" pitchFamily="34" charset="0"/>
              <a:buChar char="•"/>
            </a:pPr>
            <a:r>
              <a:rPr lang="en-US" sz="2400" dirty="0">
                <a:solidFill>
                  <a:schemeClr val="tx1"/>
                </a:solidFill>
              </a:rPr>
              <a:t>Leaves little or no room for varying interpretation </a:t>
            </a:r>
          </a:p>
          <a:p>
            <a:pPr>
              <a:buFont typeface="Arial" panose="020B0604020202020204" pitchFamily="34" charset="0"/>
              <a:buChar char="•"/>
            </a:pPr>
            <a:r>
              <a:rPr lang="en-US" sz="2400" dirty="0">
                <a:solidFill>
                  <a:schemeClr val="tx1"/>
                </a:solidFill>
              </a:rPr>
              <a:t>Defines forbidden and permissible conduct</a:t>
            </a:r>
          </a:p>
          <a:p>
            <a:pPr>
              <a:buFont typeface="Arial" panose="020B0604020202020204" pitchFamily="34" charset="0"/>
              <a:buChar char="•"/>
            </a:pPr>
            <a:r>
              <a:rPr lang="en-US" sz="2400" dirty="0">
                <a:solidFill>
                  <a:schemeClr val="tx1"/>
                </a:solidFill>
              </a:rPr>
              <a:t>Can be punitive </a:t>
            </a:r>
          </a:p>
        </p:txBody>
      </p:sp>
      <p:sp>
        <p:nvSpPr>
          <p:cNvPr id="8" name="Text Placeholder 7">
            <a:extLst>
              <a:ext uri="{FF2B5EF4-FFF2-40B4-BE49-F238E27FC236}">
                <a16:creationId xmlns:a16="http://schemas.microsoft.com/office/drawing/2014/main" id="{5243FE37-ABA9-1644-A46B-49712AC052CF}"/>
              </a:ext>
            </a:extLst>
          </p:cNvPr>
          <p:cNvSpPr>
            <a:spLocks noGrp="1"/>
          </p:cNvSpPr>
          <p:nvPr>
            <p:ph type="body" sz="quarter" idx="3"/>
          </p:nvPr>
        </p:nvSpPr>
        <p:spPr>
          <a:xfrm>
            <a:off x="5863259" y="860898"/>
            <a:ext cx="4639736" cy="736282"/>
          </a:xfrm>
        </p:spPr>
        <p:txBody>
          <a:bodyPr>
            <a:normAutofit/>
          </a:bodyPr>
          <a:lstStyle/>
          <a:p>
            <a:r>
              <a:rPr lang="en-US" sz="3600" dirty="0">
                <a:solidFill>
                  <a:schemeClr val="accent1">
                    <a:lumMod val="75000"/>
                  </a:schemeClr>
                </a:solidFill>
                <a:latin typeface="+mj-lt"/>
              </a:rPr>
              <a:t>Standard of Care</a:t>
            </a:r>
          </a:p>
        </p:txBody>
      </p:sp>
      <p:sp>
        <p:nvSpPr>
          <p:cNvPr id="9" name="Content Placeholder 8">
            <a:extLst>
              <a:ext uri="{FF2B5EF4-FFF2-40B4-BE49-F238E27FC236}">
                <a16:creationId xmlns:a16="http://schemas.microsoft.com/office/drawing/2014/main" id="{5FC3C38B-545B-2E46-B71F-6E505790900A}"/>
              </a:ext>
            </a:extLst>
          </p:cNvPr>
          <p:cNvSpPr>
            <a:spLocks noGrp="1"/>
          </p:cNvSpPr>
          <p:nvPr>
            <p:ph sz="quarter" idx="4"/>
          </p:nvPr>
        </p:nvSpPr>
        <p:spPr>
          <a:xfrm>
            <a:off x="5678683" y="1602538"/>
            <a:ext cx="5028606" cy="3848808"/>
          </a:xfrm>
        </p:spPr>
        <p:txBody>
          <a:bodyPr>
            <a:normAutofit fontScale="92500"/>
          </a:bodyPr>
          <a:lstStyle/>
          <a:p>
            <a:pPr>
              <a:buFont typeface="Arial" panose="020B0604020202020204" pitchFamily="34" charset="0"/>
              <a:buChar char="•"/>
            </a:pPr>
            <a:r>
              <a:rPr lang="en-US" sz="2400" dirty="0">
                <a:solidFill>
                  <a:schemeClr val="accent1">
                    <a:lumMod val="75000"/>
                  </a:schemeClr>
                </a:solidFill>
              </a:rPr>
              <a:t>Using skills, prudence, and diligence as similar professionals or licensees of similar education, training, and experience</a:t>
            </a:r>
          </a:p>
          <a:p>
            <a:pPr>
              <a:buFont typeface="Arial" panose="020B0604020202020204" pitchFamily="34" charset="0"/>
              <a:buChar char="•"/>
            </a:pPr>
            <a:r>
              <a:rPr lang="en-US" sz="2400" dirty="0">
                <a:solidFill>
                  <a:schemeClr val="accent1">
                    <a:lumMod val="75000"/>
                  </a:schemeClr>
                </a:solidFill>
              </a:rPr>
              <a:t>Assessed on a case-by-case basis to determine malpractice case rulings </a:t>
            </a:r>
          </a:p>
          <a:p>
            <a:pPr>
              <a:buFont typeface="Arial" panose="020B0604020202020204" pitchFamily="34" charset="0"/>
              <a:buChar char="•"/>
            </a:pPr>
            <a:r>
              <a:rPr lang="en-US" sz="2400" dirty="0">
                <a:solidFill>
                  <a:schemeClr val="accent1">
                    <a:lumMod val="75000"/>
                  </a:schemeClr>
                </a:solidFill>
              </a:rPr>
              <a:t>Room for interpretation/subjective </a:t>
            </a:r>
          </a:p>
          <a:p>
            <a:pPr>
              <a:buFont typeface="Arial" panose="020B0604020202020204" pitchFamily="34" charset="0"/>
              <a:buChar char="•"/>
            </a:pPr>
            <a:r>
              <a:rPr lang="en-US" sz="2400" dirty="0">
                <a:solidFill>
                  <a:schemeClr val="accent1">
                    <a:lumMod val="75000"/>
                  </a:schemeClr>
                </a:solidFill>
              </a:rPr>
              <a:t>Can be inclusive/wholistic </a:t>
            </a:r>
          </a:p>
        </p:txBody>
      </p:sp>
      <p:sp>
        <p:nvSpPr>
          <p:cNvPr id="10" name="Rectangle 9">
            <a:extLst>
              <a:ext uri="{FF2B5EF4-FFF2-40B4-BE49-F238E27FC236}">
                <a16:creationId xmlns:a16="http://schemas.microsoft.com/office/drawing/2014/main" id="{93A71C68-8B0F-8543-8C40-B2835233A519}"/>
              </a:ext>
            </a:extLst>
          </p:cNvPr>
          <p:cNvSpPr/>
          <p:nvPr/>
        </p:nvSpPr>
        <p:spPr>
          <a:xfrm>
            <a:off x="760480" y="5351387"/>
            <a:ext cx="2908168" cy="707886"/>
          </a:xfrm>
          <a:prstGeom prst="rect">
            <a:avLst/>
          </a:prstGeom>
          <a:noFill/>
        </p:spPr>
        <p:txBody>
          <a:bodyPr wrap="none" lIns="91440" tIns="45720" rIns="91440" bIns="45720">
            <a:spAutoFit/>
          </a:bodyPr>
          <a:lstStyle/>
          <a:p>
            <a:pPr algn="ctr"/>
            <a:r>
              <a:rPr lang="en-US" sz="4000" b="1" dirty="0">
                <a:ln w="0"/>
                <a:effectLst>
                  <a:outerShdw blurRad="38100" dist="19050" dir="2700000" algn="tl" rotWithShape="0">
                    <a:schemeClr val="dk1">
                      <a:alpha val="40000"/>
                    </a:schemeClr>
                  </a:outerShdw>
                </a:effectLst>
              </a:rPr>
              <a:t>Pharmacy</a:t>
            </a:r>
            <a:endParaRPr lang="en-US" sz="4800" b="1" dirty="0">
              <a:ln w="0"/>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4D71FDB2-A3DB-A040-8593-1A2FBD14F683}"/>
              </a:ext>
            </a:extLst>
          </p:cNvPr>
          <p:cNvSpPr/>
          <p:nvPr/>
        </p:nvSpPr>
        <p:spPr>
          <a:xfrm>
            <a:off x="5433979" y="5351387"/>
            <a:ext cx="5069016"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1">
                    <a:lumMod val="75000"/>
                  </a:schemeClr>
                </a:solidFill>
              </a:rPr>
              <a:t>Most other health </a:t>
            </a:r>
          </a:p>
          <a:p>
            <a:pPr algn="ctr"/>
            <a:r>
              <a:rPr lang="en-US" sz="4000" b="1" dirty="0">
                <a:ln/>
                <a:solidFill>
                  <a:schemeClr val="accent1">
                    <a:lumMod val="75000"/>
                  </a:schemeClr>
                </a:solidFill>
              </a:rPr>
              <a:t>professions</a:t>
            </a:r>
          </a:p>
        </p:txBody>
      </p:sp>
      <p:sp>
        <p:nvSpPr>
          <p:cNvPr id="2" name="Right Arrow 1">
            <a:extLst>
              <a:ext uri="{FF2B5EF4-FFF2-40B4-BE49-F238E27FC236}">
                <a16:creationId xmlns:a16="http://schemas.microsoft.com/office/drawing/2014/main" id="{44EE380D-DAF0-B449-8BF9-3C40AB399EFD}"/>
              </a:ext>
            </a:extLst>
          </p:cNvPr>
          <p:cNvSpPr/>
          <p:nvPr/>
        </p:nvSpPr>
        <p:spPr>
          <a:xfrm rot="16200000">
            <a:off x="1568566" y="4614822"/>
            <a:ext cx="923544" cy="36845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C5B30C69-9745-AC47-BD03-B0EB640377D9}"/>
              </a:ext>
            </a:extLst>
          </p:cNvPr>
          <p:cNvSpPr/>
          <p:nvPr/>
        </p:nvSpPr>
        <p:spPr>
          <a:xfrm rot="16200000">
            <a:off x="7690836" y="4949195"/>
            <a:ext cx="555305" cy="448995"/>
          </a:xfrm>
          <a:prstGeom prst="rightArrow">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Tree>
    <p:extLst>
      <p:ext uri="{BB962C8B-B14F-4D97-AF65-F5344CB8AC3E}">
        <p14:creationId xmlns:p14="http://schemas.microsoft.com/office/powerpoint/2010/main" val="28630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67CF-9992-114D-AD3A-75220062B524}"/>
              </a:ext>
            </a:extLst>
          </p:cNvPr>
          <p:cNvSpPr>
            <a:spLocks noGrp="1"/>
          </p:cNvSpPr>
          <p:nvPr>
            <p:ph type="title"/>
          </p:nvPr>
        </p:nvSpPr>
        <p:spPr>
          <a:xfrm>
            <a:off x="474984" y="342900"/>
            <a:ext cx="10058400" cy="885402"/>
          </a:xfrm>
        </p:spPr>
        <p:txBody>
          <a:bodyPr/>
          <a:lstStyle/>
          <a:p>
            <a:r>
              <a:rPr lang="en-US" dirty="0">
                <a:solidFill>
                  <a:schemeClr val="tx1"/>
                </a:solidFill>
              </a:rPr>
              <a:t>What Can </a:t>
            </a:r>
            <a:r>
              <a:rPr lang="en-US" u="sng" dirty="0">
                <a:solidFill>
                  <a:schemeClr val="tx1"/>
                </a:solidFill>
              </a:rPr>
              <a:t>We</a:t>
            </a:r>
            <a:r>
              <a:rPr lang="en-US" dirty="0">
                <a:solidFill>
                  <a:schemeClr val="tx1"/>
                </a:solidFill>
              </a:rPr>
              <a:t> Do?</a:t>
            </a:r>
          </a:p>
        </p:txBody>
      </p:sp>
      <p:sp>
        <p:nvSpPr>
          <p:cNvPr id="3" name="Content Placeholder 2">
            <a:extLst>
              <a:ext uri="{FF2B5EF4-FFF2-40B4-BE49-F238E27FC236}">
                <a16:creationId xmlns:a16="http://schemas.microsoft.com/office/drawing/2014/main" id="{A8C38F49-747C-FC4D-A9A3-E34708098DD4}"/>
              </a:ext>
            </a:extLst>
          </p:cNvPr>
          <p:cNvSpPr>
            <a:spLocks noGrp="1"/>
          </p:cNvSpPr>
          <p:nvPr>
            <p:ph idx="1"/>
          </p:nvPr>
        </p:nvSpPr>
        <p:spPr>
          <a:xfrm>
            <a:off x="715490" y="1591411"/>
            <a:ext cx="9577388" cy="4188356"/>
          </a:xfrm>
        </p:spPr>
        <p:txBody>
          <a:bodyPr>
            <a:normAutofit fontScale="85000" lnSpcReduction="20000"/>
          </a:bodyPr>
          <a:lstStyle/>
          <a:p>
            <a:r>
              <a:rPr lang="en-US" sz="3000" dirty="0">
                <a:solidFill>
                  <a:schemeClr val="tx1"/>
                </a:solidFill>
              </a:rPr>
              <a:t>Laws: </a:t>
            </a:r>
          </a:p>
          <a:p>
            <a:pPr lvl="1"/>
            <a:r>
              <a:rPr lang="en-US" sz="2600" dirty="0">
                <a:solidFill>
                  <a:schemeClr val="tx1"/>
                </a:solidFill>
              </a:rPr>
              <a:t>Remove the </a:t>
            </a:r>
            <a:r>
              <a:rPr lang="en-US" sz="2600" dirty="0">
                <a:solidFill>
                  <a:srgbClr val="C00000"/>
                </a:solidFill>
              </a:rPr>
              <a:t>“RED TAPE”</a:t>
            </a:r>
          </a:p>
          <a:p>
            <a:pPr lvl="2"/>
            <a:r>
              <a:rPr lang="en-US" sz="2100" i="1" dirty="0">
                <a:solidFill>
                  <a:schemeClr val="tx1"/>
                </a:solidFill>
              </a:rPr>
              <a:t>Just because you won’t/can’t, doesn’t mean others won’t/can’t</a:t>
            </a:r>
          </a:p>
          <a:p>
            <a:pPr lvl="1"/>
            <a:r>
              <a:rPr lang="en-US" sz="2600" dirty="0">
                <a:solidFill>
                  <a:schemeClr val="tx1"/>
                </a:solidFill>
              </a:rPr>
              <a:t>Work with State Associations, BOP, Legislators, Stakeholders</a:t>
            </a:r>
          </a:p>
          <a:p>
            <a:r>
              <a:rPr lang="en-US" sz="3000" dirty="0">
                <a:solidFill>
                  <a:schemeClr val="tx1"/>
                </a:solidFill>
              </a:rPr>
              <a:t>Evidence:</a:t>
            </a:r>
          </a:p>
          <a:p>
            <a:pPr lvl="1"/>
            <a:r>
              <a:rPr lang="en-US" sz="2600" dirty="0">
                <a:solidFill>
                  <a:schemeClr val="tx1"/>
                </a:solidFill>
              </a:rPr>
              <a:t>Educate and disseminate studies, evidence, and historical successes </a:t>
            </a:r>
          </a:p>
          <a:p>
            <a:pPr lvl="1"/>
            <a:r>
              <a:rPr lang="en-US" sz="2600" dirty="0">
                <a:solidFill>
                  <a:schemeClr val="tx1"/>
                </a:solidFill>
              </a:rPr>
              <a:t>Learn from other states/models </a:t>
            </a:r>
          </a:p>
          <a:p>
            <a:pPr lvl="1"/>
            <a:r>
              <a:rPr lang="en-US" sz="2600" dirty="0">
                <a:solidFill>
                  <a:schemeClr val="tx1"/>
                </a:solidFill>
              </a:rPr>
              <a:t>Evidence based decisions &gt; Emotional </a:t>
            </a:r>
          </a:p>
          <a:p>
            <a:r>
              <a:rPr lang="en-US" sz="3000" dirty="0">
                <a:solidFill>
                  <a:schemeClr val="tx1"/>
                </a:solidFill>
              </a:rPr>
              <a:t>Education/Training:</a:t>
            </a:r>
          </a:p>
          <a:p>
            <a:pPr lvl="1"/>
            <a:r>
              <a:rPr lang="en-US" sz="2600" dirty="0">
                <a:solidFill>
                  <a:schemeClr val="tx1"/>
                </a:solidFill>
              </a:rPr>
              <a:t>Tools/Resources available </a:t>
            </a:r>
          </a:p>
          <a:p>
            <a:pPr lvl="1"/>
            <a:r>
              <a:rPr lang="en-US" sz="2600" dirty="0">
                <a:solidFill>
                  <a:schemeClr val="tx1"/>
                </a:solidFill>
              </a:rPr>
              <a:t>Appropriate, but not ”shackling” </a:t>
            </a:r>
          </a:p>
          <a:p>
            <a:endParaRPr lang="en-US" sz="2400" dirty="0">
              <a:solidFill>
                <a:schemeClr val="tx1"/>
              </a:solidFill>
            </a:endParaRPr>
          </a:p>
          <a:p>
            <a:endParaRPr lang="en-US" sz="2400" dirty="0">
              <a:solidFill>
                <a:schemeClr val="tx1"/>
              </a:solidFill>
            </a:endParaRPr>
          </a:p>
        </p:txBody>
      </p:sp>
      <p:sp>
        <p:nvSpPr>
          <p:cNvPr id="4" name="Rectangle 3">
            <a:extLst>
              <a:ext uri="{FF2B5EF4-FFF2-40B4-BE49-F238E27FC236}">
                <a16:creationId xmlns:a16="http://schemas.microsoft.com/office/drawing/2014/main" id="{CDF0CB4D-389F-4D5B-8C78-2529FB7DCDC1}"/>
              </a:ext>
            </a:extLst>
          </p:cNvPr>
          <p:cNvSpPr/>
          <p:nvPr/>
        </p:nvSpPr>
        <p:spPr>
          <a:xfrm>
            <a:off x="1006584" y="5604267"/>
            <a:ext cx="9817111" cy="584775"/>
          </a:xfrm>
          <a:prstGeom prst="rect">
            <a:avLst/>
          </a:prstGeom>
          <a:noFill/>
        </p:spPr>
        <p:txBody>
          <a:bodyPr wrap="none" lIns="91440" tIns="45720" rIns="91440" bIns="45720">
            <a:spAutoFit/>
          </a:bodyPr>
          <a:lstStyle/>
          <a:p>
            <a:pPr algn="ctr"/>
            <a:r>
              <a:rPr lang="en-US" sz="3200" b="0" cap="none" spc="0" dirty="0">
                <a:ln w="0"/>
                <a:solidFill>
                  <a:srgbClr val="C00000"/>
                </a:solidFill>
                <a:effectLst>
                  <a:outerShdw blurRad="38100" dist="19050" dir="2700000" algn="tl" rotWithShape="0">
                    <a:schemeClr val="dk1">
                      <a:alpha val="40000"/>
                    </a:schemeClr>
                  </a:outerShdw>
                </a:effectLst>
              </a:rPr>
              <a:t>Instead of fighting each other </a:t>
            </a:r>
            <a:r>
              <a:rPr lang="en-US" sz="3200" dirty="0">
                <a:ln w="0"/>
                <a:solidFill>
                  <a:srgbClr val="C00000"/>
                </a:solidFill>
                <a:effectLst>
                  <a:outerShdw blurRad="38100" dist="19050" dir="2700000" algn="tl" rotWithShape="0">
                    <a:schemeClr val="dk1">
                      <a:alpha val="40000"/>
                    </a:schemeClr>
                  </a:outerShdw>
                </a:effectLst>
              </a:rPr>
              <a:t>l</a:t>
            </a:r>
            <a:r>
              <a:rPr lang="en-US" sz="3200" b="0" cap="none" spc="0" dirty="0">
                <a:ln w="0"/>
                <a:solidFill>
                  <a:srgbClr val="C00000"/>
                </a:solidFill>
                <a:effectLst>
                  <a:outerShdw blurRad="38100" dist="19050" dir="2700000" algn="tl" rotWithShape="0">
                    <a:schemeClr val="dk1">
                      <a:alpha val="40000"/>
                    </a:schemeClr>
                  </a:outerShdw>
                </a:effectLst>
              </a:rPr>
              <a:t>et’s work together! </a:t>
            </a:r>
          </a:p>
        </p:txBody>
      </p:sp>
    </p:spTree>
    <p:extLst>
      <p:ext uri="{BB962C8B-B14F-4D97-AF65-F5344CB8AC3E}">
        <p14:creationId xmlns:p14="http://schemas.microsoft.com/office/powerpoint/2010/main" val="4030277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67CF-9992-114D-AD3A-75220062B524}"/>
              </a:ext>
            </a:extLst>
          </p:cNvPr>
          <p:cNvSpPr>
            <a:spLocks noGrp="1"/>
          </p:cNvSpPr>
          <p:nvPr>
            <p:ph type="title"/>
          </p:nvPr>
        </p:nvSpPr>
        <p:spPr>
          <a:xfrm>
            <a:off x="609600" y="572353"/>
            <a:ext cx="10058400" cy="728853"/>
          </a:xfrm>
        </p:spPr>
        <p:txBody>
          <a:bodyPr/>
          <a:lstStyle/>
          <a:p>
            <a:r>
              <a:rPr lang="en-US" dirty="0">
                <a:solidFill>
                  <a:schemeClr val="tx1"/>
                </a:solidFill>
              </a:rPr>
              <a:t>What Can </a:t>
            </a:r>
            <a:r>
              <a:rPr lang="en-US" u="sng" dirty="0">
                <a:solidFill>
                  <a:schemeClr val="tx1"/>
                </a:solidFill>
              </a:rPr>
              <a:t>You</a:t>
            </a:r>
            <a:r>
              <a:rPr lang="en-US" dirty="0">
                <a:solidFill>
                  <a:schemeClr val="tx1"/>
                </a:solidFill>
              </a:rPr>
              <a:t> Do?</a:t>
            </a:r>
          </a:p>
        </p:txBody>
      </p:sp>
      <p:sp>
        <p:nvSpPr>
          <p:cNvPr id="3" name="Content Placeholder 2">
            <a:extLst>
              <a:ext uri="{FF2B5EF4-FFF2-40B4-BE49-F238E27FC236}">
                <a16:creationId xmlns:a16="http://schemas.microsoft.com/office/drawing/2014/main" id="{A8C38F49-747C-FC4D-A9A3-E34708098DD4}"/>
              </a:ext>
            </a:extLst>
          </p:cNvPr>
          <p:cNvSpPr>
            <a:spLocks noGrp="1"/>
          </p:cNvSpPr>
          <p:nvPr>
            <p:ph idx="1"/>
          </p:nvPr>
        </p:nvSpPr>
        <p:spPr>
          <a:xfrm>
            <a:off x="681038" y="1759684"/>
            <a:ext cx="8355496" cy="4525963"/>
          </a:xfrm>
        </p:spPr>
        <p:txBody>
          <a:bodyPr>
            <a:normAutofit/>
          </a:bodyPr>
          <a:lstStyle/>
          <a:p>
            <a:pPr lvl="1"/>
            <a:r>
              <a:rPr lang="en-US" sz="2800" dirty="0">
                <a:solidFill>
                  <a:schemeClr val="tx1"/>
                </a:solidFill>
              </a:rPr>
              <a:t>Work to expand your practice sites based on other successful models </a:t>
            </a:r>
          </a:p>
          <a:p>
            <a:pPr lvl="1"/>
            <a:r>
              <a:rPr lang="en-US" sz="2800" dirty="0">
                <a:solidFill>
                  <a:schemeClr val="tx1"/>
                </a:solidFill>
              </a:rPr>
              <a:t>Utilize pilot programs, research projects, or other experimental opportunities</a:t>
            </a:r>
          </a:p>
          <a:p>
            <a:pPr lvl="1"/>
            <a:r>
              <a:rPr lang="en-US" sz="2800" dirty="0">
                <a:solidFill>
                  <a:schemeClr val="tx1"/>
                </a:solidFill>
              </a:rPr>
              <a:t>Be conscious of emotions and don’t let the emotions overtake evidence in decision making </a:t>
            </a:r>
          </a:p>
          <a:p>
            <a:pPr lvl="1"/>
            <a:r>
              <a:rPr lang="en-US" sz="2800" dirty="0">
                <a:solidFill>
                  <a:schemeClr val="tx1"/>
                </a:solidFill>
              </a:rPr>
              <a:t>Advocate and support for evidenced based legislation/rule changes </a:t>
            </a:r>
            <a:r>
              <a:rPr lang="en-US" sz="2800" dirty="0">
                <a:solidFill>
                  <a:schemeClr val="tx1"/>
                </a:solidFill>
                <a:sym typeface="Wingdings" panose="05000000000000000000" pitchFamily="2" charset="2"/>
              </a:rPr>
              <a:t> </a:t>
            </a:r>
            <a:r>
              <a:rPr lang="en-US" sz="2800" b="1" u="sng" dirty="0">
                <a:solidFill>
                  <a:schemeClr val="tx1"/>
                </a:solidFill>
                <a:sym typeface="Wingdings" panose="05000000000000000000" pitchFamily="2" charset="2"/>
              </a:rPr>
              <a:t>no matter the sector in pharmacy</a:t>
            </a:r>
            <a:endParaRPr lang="en-US" sz="2800" b="1" u="sng" dirty="0">
              <a:solidFill>
                <a:schemeClr val="tx1"/>
              </a:solidFill>
            </a:endParaRPr>
          </a:p>
          <a:p>
            <a:pPr marL="274320" lvl="1" indent="0">
              <a:buNone/>
            </a:pPr>
            <a:endParaRPr lang="en-US" sz="28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1774614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936AA2-19CE-1A4F-B7A3-843E9DB80AE6}"/>
              </a:ext>
            </a:extLst>
          </p:cNvPr>
          <p:cNvSpPr txBox="1"/>
          <p:nvPr/>
        </p:nvSpPr>
        <p:spPr>
          <a:xfrm>
            <a:off x="2143125" y="1541145"/>
            <a:ext cx="7905750" cy="4031873"/>
          </a:xfrm>
          <a:prstGeom prst="rect">
            <a:avLst/>
          </a:prstGeom>
          <a:noFill/>
        </p:spPr>
        <p:txBody>
          <a:bodyPr wrap="square" rtlCol="0">
            <a:spAutoFit/>
          </a:bodyPr>
          <a:lstStyle/>
          <a:p>
            <a:pPr algn="ctr"/>
            <a:r>
              <a:rPr lang="en-US" sz="5400" i="1" dirty="0"/>
              <a:t>“You don’t run a race for the journey, you run it to arrive.” </a:t>
            </a:r>
          </a:p>
          <a:p>
            <a:pPr algn="ctr"/>
            <a:endParaRPr lang="en-US" sz="5400" dirty="0"/>
          </a:p>
          <a:p>
            <a:pPr algn="ctr"/>
            <a:r>
              <a:rPr lang="en-US" sz="4000" dirty="0"/>
              <a:t>-Tim Grover</a:t>
            </a:r>
          </a:p>
        </p:txBody>
      </p:sp>
    </p:spTree>
    <p:extLst>
      <p:ext uri="{BB962C8B-B14F-4D97-AF65-F5344CB8AC3E}">
        <p14:creationId xmlns:p14="http://schemas.microsoft.com/office/powerpoint/2010/main" val="3937001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1143000"/>
          </a:xfrm>
        </p:spPr>
        <p:txBody>
          <a:bodyPr>
            <a:normAutofit/>
          </a:bodyPr>
          <a:lstStyle/>
          <a:p>
            <a:pPr algn="ctr"/>
            <a:r>
              <a:rPr lang="en-US" sz="5400" dirty="0">
                <a:solidFill>
                  <a:schemeClr val="bg1"/>
                </a:solidFill>
              </a:rPr>
              <a:t>Q &amp; A</a:t>
            </a:r>
          </a:p>
        </p:txBody>
      </p:sp>
      <p:sp>
        <p:nvSpPr>
          <p:cNvPr id="3" name="Text Placeholder 2"/>
          <p:cNvSpPr>
            <a:spLocks noGrp="1"/>
          </p:cNvSpPr>
          <p:nvPr>
            <p:ph type="body" idx="1"/>
          </p:nvPr>
        </p:nvSpPr>
        <p:spPr>
          <a:xfrm>
            <a:off x="2012985" y="1569882"/>
            <a:ext cx="8153400" cy="5075583"/>
          </a:xfrm>
        </p:spPr>
        <p:txBody>
          <a:bodyPr>
            <a:normAutofit/>
          </a:bodyPr>
          <a:lstStyle/>
          <a:p>
            <a:pPr algn="ctr"/>
            <a:r>
              <a:rPr lang="en-US" sz="4400" dirty="0">
                <a:solidFill>
                  <a:schemeClr val="tx1"/>
                </a:solidFill>
              </a:rPr>
              <a:t>Deeb D. Eid, Pharm.D., RPh</a:t>
            </a:r>
          </a:p>
          <a:p>
            <a:pPr algn="ctr"/>
            <a:r>
              <a:rPr lang="en-US" sz="4400" dirty="0">
                <a:solidFill>
                  <a:schemeClr val="tx1"/>
                </a:solidFill>
              </a:rPr>
              <a:t>Regulatory Affairs Advisor </a:t>
            </a:r>
          </a:p>
          <a:p>
            <a:pPr algn="ctr"/>
            <a:r>
              <a:rPr lang="en-US" sz="3600" dirty="0">
                <a:solidFill>
                  <a:schemeClr val="tx1"/>
                </a:solidFill>
              </a:rPr>
              <a:t>deeb.eid@gmail.com</a:t>
            </a:r>
          </a:p>
          <a:p>
            <a:pPr algn="ctr"/>
            <a:endParaRPr lang="en-US" sz="2800" dirty="0"/>
          </a:p>
          <a:p>
            <a:pPr algn="ctr"/>
            <a:endParaRPr lang="en-US" sz="2800" dirty="0"/>
          </a:p>
          <a:p>
            <a:pPr algn="ctr"/>
            <a:endParaRPr lang="en-US" dirty="0"/>
          </a:p>
          <a:p>
            <a:pPr algn="ctr"/>
            <a:endParaRPr lang="en-US" dirty="0"/>
          </a:p>
        </p:txBody>
      </p:sp>
      <p:sp>
        <p:nvSpPr>
          <p:cNvPr id="4" name="Text Placeholder 2"/>
          <p:cNvSpPr txBox="1">
            <a:spLocks/>
          </p:cNvSpPr>
          <p:nvPr/>
        </p:nvSpPr>
        <p:spPr>
          <a:xfrm>
            <a:off x="2590800" y="3124200"/>
            <a:ext cx="7772400" cy="119538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33ED136C-79C0-6847-A305-B24A6FF7E2A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40384" y="4047742"/>
            <a:ext cx="543688" cy="543688"/>
          </a:xfrm>
          <a:prstGeom prst="rect">
            <a:avLst/>
          </a:prstGeom>
        </p:spPr>
      </p:pic>
      <p:pic>
        <p:nvPicPr>
          <p:cNvPr id="8" name="Picture 7">
            <a:extLst>
              <a:ext uri="{FF2B5EF4-FFF2-40B4-BE49-F238E27FC236}">
                <a16:creationId xmlns:a16="http://schemas.microsoft.com/office/drawing/2014/main" id="{88DE4F7C-2ADC-4E47-833B-6D353562C5C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20917" y="4088666"/>
            <a:ext cx="568768" cy="461839"/>
          </a:xfrm>
          <a:prstGeom prst="rect">
            <a:avLst/>
          </a:prstGeom>
        </p:spPr>
      </p:pic>
      <p:pic>
        <p:nvPicPr>
          <p:cNvPr id="9" name="Picture 8">
            <a:extLst>
              <a:ext uri="{FF2B5EF4-FFF2-40B4-BE49-F238E27FC236}">
                <a16:creationId xmlns:a16="http://schemas.microsoft.com/office/drawing/2014/main" id="{63CFF302-A530-CB4B-A75E-7A6F06A65B6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05156" y="4088666"/>
            <a:ext cx="543688" cy="543688"/>
          </a:xfrm>
          <a:prstGeom prst="rect">
            <a:avLst/>
          </a:prstGeom>
        </p:spPr>
      </p:pic>
    </p:spTree>
    <p:extLst>
      <p:ext uri="{BB962C8B-B14F-4D97-AF65-F5344CB8AC3E}">
        <p14:creationId xmlns:p14="http://schemas.microsoft.com/office/powerpoint/2010/main" val="222323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0F74F9-E373-4883-A533-C80C53DE6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765FFFB-1163-4DA7-83B0-B8677ABBC6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D4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C117A05-2F4F-4370-A926-6191A5C3DC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Chart, line chart&#10;&#10;Description automatically generated">
            <a:extLst>
              <a:ext uri="{FF2B5EF4-FFF2-40B4-BE49-F238E27FC236}">
                <a16:creationId xmlns:a16="http://schemas.microsoft.com/office/drawing/2014/main" id="{955F5D11-DF99-7846-A652-AE7BA35C89FD}"/>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900" r="5678"/>
          <a:stretch/>
        </p:blipFill>
        <p:spPr>
          <a:xfrm>
            <a:off x="1439593" y="796549"/>
            <a:ext cx="9312814" cy="5264901"/>
          </a:xfrm>
          <a:prstGeom prst="rect">
            <a:avLst/>
          </a:prstGeom>
        </p:spPr>
      </p:pic>
      <p:sp>
        <p:nvSpPr>
          <p:cNvPr id="2" name="TextBox 1">
            <a:extLst>
              <a:ext uri="{FF2B5EF4-FFF2-40B4-BE49-F238E27FC236}">
                <a16:creationId xmlns:a16="http://schemas.microsoft.com/office/drawing/2014/main" id="{F9BF7623-8805-0D4A-869E-CE43B43F9E35}"/>
              </a:ext>
            </a:extLst>
          </p:cNvPr>
          <p:cNvSpPr txBox="1"/>
          <p:nvPr/>
        </p:nvSpPr>
        <p:spPr>
          <a:xfrm>
            <a:off x="10040801" y="5876784"/>
            <a:ext cx="1746238" cy="369332"/>
          </a:xfrm>
          <a:prstGeom prst="rect">
            <a:avLst/>
          </a:prstGeom>
          <a:noFill/>
        </p:spPr>
        <p:txBody>
          <a:bodyPr wrap="square" rtlCol="0">
            <a:spAutoFit/>
          </a:bodyPr>
          <a:lstStyle/>
          <a:p>
            <a:r>
              <a:rPr lang="en-US" dirty="0">
                <a:solidFill>
                  <a:schemeClr val="bg1"/>
                </a:solidFill>
              </a:rPr>
              <a:t>1 Adams AJ</a:t>
            </a:r>
          </a:p>
        </p:txBody>
      </p:sp>
    </p:spTree>
    <p:extLst>
      <p:ext uri="{BB962C8B-B14F-4D97-AF65-F5344CB8AC3E}">
        <p14:creationId xmlns:p14="http://schemas.microsoft.com/office/powerpoint/2010/main" val="36095604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F24F1-C1EF-471F-A19B-A340CE541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56C425C-3C64-47BA-B583-94D39B9B7F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hart&#10;&#10;Description automatically generated">
            <a:extLst>
              <a:ext uri="{FF2B5EF4-FFF2-40B4-BE49-F238E27FC236}">
                <a16:creationId xmlns:a16="http://schemas.microsoft.com/office/drawing/2014/main" id="{C2BD9B2E-9350-FB4A-9B96-2F7F2A35B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83" y="643467"/>
            <a:ext cx="8253433" cy="5571066"/>
          </a:xfrm>
          <a:prstGeom prst="rect">
            <a:avLst/>
          </a:prstGeom>
        </p:spPr>
      </p:pic>
      <p:sp>
        <p:nvSpPr>
          <p:cNvPr id="6" name="TextBox 5">
            <a:extLst>
              <a:ext uri="{FF2B5EF4-FFF2-40B4-BE49-F238E27FC236}">
                <a16:creationId xmlns:a16="http://schemas.microsoft.com/office/drawing/2014/main" id="{8C00E71B-21EA-4649-9827-22822C6BDD8A}"/>
              </a:ext>
            </a:extLst>
          </p:cNvPr>
          <p:cNvSpPr txBox="1"/>
          <p:nvPr/>
        </p:nvSpPr>
        <p:spPr>
          <a:xfrm>
            <a:off x="10095029" y="6008608"/>
            <a:ext cx="174623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1 Adams AJ</a:t>
            </a:r>
          </a:p>
        </p:txBody>
      </p:sp>
    </p:spTree>
    <p:extLst>
      <p:ext uri="{BB962C8B-B14F-4D97-AF65-F5344CB8AC3E}">
        <p14:creationId xmlns:p14="http://schemas.microsoft.com/office/powerpoint/2010/main" val="263419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F24F1-C1EF-471F-A19B-A340CE541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5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56C425C-3C64-47BA-B583-94D39B9B7F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hart, waterfall chart&#10;&#10;Description automatically generated">
            <a:extLst>
              <a:ext uri="{FF2B5EF4-FFF2-40B4-BE49-F238E27FC236}">
                <a16:creationId xmlns:a16="http://schemas.microsoft.com/office/drawing/2014/main" id="{6EFFF030-C377-5D4E-AF0A-1910898FA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11564"/>
            <a:ext cx="10905066" cy="4034872"/>
          </a:xfrm>
          <a:prstGeom prst="rect">
            <a:avLst/>
          </a:prstGeom>
        </p:spPr>
      </p:pic>
      <p:sp>
        <p:nvSpPr>
          <p:cNvPr id="2" name="TextBox 1">
            <a:extLst>
              <a:ext uri="{FF2B5EF4-FFF2-40B4-BE49-F238E27FC236}">
                <a16:creationId xmlns:a16="http://schemas.microsoft.com/office/drawing/2014/main" id="{D8E0BD56-2A27-6C4C-A901-AE9E65DBB88E}"/>
              </a:ext>
            </a:extLst>
          </p:cNvPr>
          <p:cNvSpPr txBox="1"/>
          <p:nvPr/>
        </p:nvSpPr>
        <p:spPr>
          <a:xfrm>
            <a:off x="8933144" y="6008608"/>
            <a:ext cx="3019646" cy="369332"/>
          </a:xfrm>
          <a:prstGeom prst="rect">
            <a:avLst/>
          </a:prstGeom>
          <a:noFill/>
        </p:spPr>
        <p:txBody>
          <a:bodyPr wrap="square" rtlCol="0">
            <a:spAutoFit/>
          </a:bodyPr>
          <a:lstStyle/>
          <a:p>
            <a:r>
              <a:rPr lang="en-US" dirty="0"/>
              <a:t>2 Eid et al. NABP Poster </a:t>
            </a:r>
          </a:p>
        </p:txBody>
      </p:sp>
    </p:spTree>
    <p:extLst>
      <p:ext uri="{BB962C8B-B14F-4D97-AF65-F5344CB8AC3E}">
        <p14:creationId xmlns:p14="http://schemas.microsoft.com/office/powerpoint/2010/main" val="2311033176"/>
      </p:ext>
    </p:extLst>
  </p:cSld>
  <p:clrMapOvr>
    <a:masterClrMapping/>
  </p:clrMapOvr>
</p:sld>
</file>

<file path=ppt/theme/theme1.xml><?xml version="1.0" encoding="utf-8"?>
<a:theme xmlns:a="http://schemas.openxmlformats.org/drawingml/2006/main" name="View">
  <a:themeElements>
    <a:clrScheme name="Custom 10">
      <a:dk1>
        <a:sysClr val="windowText" lastClr="000000"/>
      </a:dk1>
      <a:lt1>
        <a:sysClr val="window" lastClr="FFFFFF"/>
      </a:lt1>
      <a:dk2>
        <a:srgbClr val="696464"/>
      </a:dk2>
      <a:lt2>
        <a:srgbClr val="FFFFFF"/>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2487</Words>
  <Application>Microsoft Office PowerPoint</Application>
  <PresentationFormat>Widescreen</PresentationFormat>
  <Paragraphs>500</Paragraphs>
  <Slides>63</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Century Schoolbook</vt:lpstr>
      <vt:lpstr>Symbol</vt:lpstr>
      <vt:lpstr>Wingdings</vt:lpstr>
      <vt:lpstr>Wingdings 2</vt:lpstr>
      <vt:lpstr>View</vt:lpstr>
      <vt:lpstr>Evidence Based Lawmaking: The Climb Towards Full Scope of Practice</vt:lpstr>
      <vt:lpstr>Learning Objectives:</vt:lpstr>
      <vt:lpstr>The 3 Big Ideas</vt:lpstr>
      <vt:lpstr>Pre-Learning Assessment Check #1</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Does This Matter?</vt:lpstr>
      <vt:lpstr>Learning Assessment Case </vt:lpstr>
      <vt:lpstr>Learning Assessment Case </vt:lpstr>
      <vt:lpstr>Learning Assessment Case </vt:lpstr>
      <vt:lpstr>Today’s Agenda</vt:lpstr>
      <vt:lpstr>Out With The Old!4</vt:lpstr>
      <vt:lpstr>PowerPoint Presentation</vt:lpstr>
      <vt:lpstr>Barriers to Full Scope</vt:lpstr>
      <vt:lpstr>Emotions5 </vt:lpstr>
      <vt:lpstr>Barriers to Full Scope</vt:lpstr>
      <vt:lpstr>The Pacing Problem6 Technology changes exponentially; political systems change incrementally</vt:lpstr>
      <vt:lpstr>Regulatory Capture7</vt:lpstr>
      <vt:lpstr>Regulatory Capture Examples</vt:lpstr>
      <vt:lpstr>Today’s Agenda</vt:lpstr>
      <vt:lpstr>PowerPoint Presentation</vt:lpstr>
      <vt:lpstr>Evidence Based Law Analysis</vt:lpstr>
      <vt:lpstr>Disclaimer: Common Issues To Consider</vt:lpstr>
      <vt:lpstr>Analysis Focus Areas</vt:lpstr>
      <vt:lpstr>Technician Administration of Vaccines/Medications</vt:lpstr>
      <vt:lpstr>Evidence: Vaccines8-11</vt:lpstr>
      <vt:lpstr>State Laws: Technician Administration (2018)12</vt:lpstr>
      <vt:lpstr>State Laws: Technician Administration (2022)12</vt:lpstr>
      <vt:lpstr>Training and Education13-15</vt:lpstr>
      <vt:lpstr>Federal Laws: HHS PREP ACT Amendments16</vt:lpstr>
      <vt:lpstr>PowerPoint Presentation</vt:lpstr>
      <vt:lpstr>Independent Prescriptive Authority  </vt:lpstr>
      <vt:lpstr>The Continuum of RPh Prescriptive Authority17</vt:lpstr>
      <vt:lpstr>State Laws: Independent Prescribing18-21 </vt:lpstr>
      <vt:lpstr>Evidence: Independent Prescribing22</vt:lpstr>
      <vt:lpstr>Evidence: Independent Prescribing23-28</vt:lpstr>
      <vt:lpstr>PowerPoint Presentation</vt:lpstr>
      <vt:lpstr>State Laws: RPh Prescribing29</vt:lpstr>
      <vt:lpstr>Education &amp; Training</vt:lpstr>
      <vt:lpstr>PowerPoint Presentation</vt:lpstr>
      <vt:lpstr>Telepharmacy</vt:lpstr>
      <vt:lpstr>State Laws: Barriers</vt:lpstr>
      <vt:lpstr>State Laws: Telepharmacy30</vt:lpstr>
      <vt:lpstr>State Laws: Head-to-Head</vt:lpstr>
      <vt:lpstr>Evidence: Telepharmacy31-33</vt:lpstr>
      <vt:lpstr>Evidence: Telepharmacy</vt:lpstr>
      <vt:lpstr>Education/Training: Telepharmacy</vt:lpstr>
      <vt:lpstr>PowerPoint Presentation</vt:lpstr>
      <vt:lpstr>Full Evidence Based Law Analysis</vt:lpstr>
      <vt:lpstr>The COVID MAP</vt:lpstr>
      <vt:lpstr>Today’s Agenda</vt:lpstr>
      <vt:lpstr>The Big Question</vt:lpstr>
      <vt:lpstr>Evidence Based Law Analysis4  </vt:lpstr>
      <vt:lpstr>What Can We Do?</vt:lpstr>
      <vt:lpstr>What Can You Do?</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Pharmacy Practice: An Evidence Based Regulatory/Statutory Landscape Review</dc:title>
  <dc:creator>Deeb D Eid</dc:creator>
  <cp:lastModifiedBy>Julie Schmidt</cp:lastModifiedBy>
  <cp:revision>319</cp:revision>
  <cp:lastPrinted>2022-05-03T16:43:35Z</cp:lastPrinted>
  <dcterms:created xsi:type="dcterms:W3CDTF">2021-06-22T01:55:54Z</dcterms:created>
  <dcterms:modified xsi:type="dcterms:W3CDTF">2022-05-06T18:01:08Z</dcterms:modified>
</cp:coreProperties>
</file>